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73" r:id="rId3"/>
    <p:sldId id="274" r:id="rId4"/>
    <p:sldId id="275" r:id="rId5"/>
    <p:sldId id="276" r:id="rId6"/>
    <p:sldId id="278" r:id="rId7"/>
    <p:sldId id="280" r:id="rId8"/>
    <p:sldId id="281" r:id="rId9"/>
    <p:sldId id="282" r:id="rId10"/>
    <p:sldId id="286" r:id="rId11"/>
    <p:sldId id="287" r:id="rId12"/>
    <p:sldId id="288" r:id="rId13"/>
    <p:sldId id="283" r:id="rId14"/>
    <p:sldId id="289" r:id="rId15"/>
    <p:sldId id="285" r:id="rId16"/>
    <p:sldId id="257" r:id="rId17"/>
    <p:sldId id="265" r:id="rId18"/>
    <p:sldId id="266" r:id="rId19"/>
    <p:sldId id="267" r:id="rId20"/>
    <p:sldId id="269" r:id="rId21"/>
    <p:sldId id="271" r:id="rId22"/>
    <p:sldId id="272" r:id="rId23"/>
    <p:sldId id="293" r:id="rId24"/>
    <p:sldId id="284" r:id="rId25"/>
    <p:sldId id="290" r:id="rId26"/>
    <p:sldId id="29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0900590551181103"/>
          <c:y val="0.15405467802321121"/>
          <c:w val="0.75418553149606304"/>
          <c:h val="0.77054522818988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Kultur und Corona Stimmungsbild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Beratung und Förderung</c:v>
                </c:pt>
                <c:pt idx="1">
                  <c:v>Analoge Infrastruktur</c:v>
                </c:pt>
                <c:pt idx="2">
                  <c:v>Digitalisierung</c:v>
                </c:pt>
                <c:pt idx="3">
                  <c:v>Programm und Publikum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2.2200000000000002</c:v>
                </c:pt>
                <c:pt idx="1">
                  <c:v>1.1599999999999999</c:v>
                </c:pt>
                <c:pt idx="2">
                  <c:v>1.06</c:v>
                </c:pt>
                <c:pt idx="3">
                  <c:v>1.56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4-4399-BA9E-589D9FFAD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5448224"/>
        <c:axId val="705447896"/>
      </c:barChart>
      <c:catAx>
        <c:axId val="70544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5447896"/>
        <c:crosses val="autoZero"/>
        <c:auto val="1"/>
        <c:lblAlgn val="ctr"/>
        <c:lblOffset val="100"/>
        <c:noMultiLvlLbl val="0"/>
      </c:catAx>
      <c:valAx>
        <c:axId val="7054478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0544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Analoge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endParaRPr lang="en-US" dirty="0"/>
          </a:p>
        </c:rich>
      </c:tx>
      <c:layout>
        <c:manualLayout>
          <c:xMode val="edge"/>
          <c:yMode val="edge"/>
          <c:x val="0.1586976829573615"/>
          <c:y val="3.4383173980794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Analoge Infrastruktur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DD7-425E-A81D-3D9B08E18B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DD7-425E-A81D-3D9B08E18B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DD7-425E-A81D-3D9B08E18B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DD7-425E-A81D-3D9B08E18B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DD7-425E-A81D-3D9B08E18B7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Tabelle1!$A$2:$A$6</c:f>
              <c:strCache>
                <c:ptCount val="5"/>
                <c:pt idx="0">
                  <c:v>sehr schlecht</c:v>
                </c:pt>
                <c:pt idx="1">
                  <c:v>schlecht</c:v>
                </c:pt>
                <c:pt idx="2">
                  <c:v>ok</c:v>
                </c:pt>
                <c:pt idx="3">
                  <c:v>gut</c:v>
                </c:pt>
                <c:pt idx="4">
                  <c:v>sehr gut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19.440000000000001</c:v>
                </c:pt>
                <c:pt idx="1">
                  <c:v>27.78</c:v>
                </c:pt>
                <c:pt idx="2">
                  <c:v>44.44</c:v>
                </c:pt>
                <c:pt idx="3">
                  <c:v>2.78</c:v>
                </c:pt>
                <c:pt idx="4">
                  <c:v>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D7-425E-A81D-3D9B08E18B7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86976829573615"/>
          <c:y val="3.4383173980794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Beratung &amp; Förderung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2A-4676-BCA7-6F1595F8A1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2A-4676-BCA7-6F1595F8A1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2A-4676-BCA7-6F1595F8A1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22A-4676-BCA7-6F1595F8A1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22A-4676-BCA7-6F1595F8A1E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sehr schlecht</c:v>
                </c:pt>
                <c:pt idx="1">
                  <c:v>schlecht</c:v>
                </c:pt>
                <c:pt idx="2">
                  <c:v>ok</c:v>
                </c:pt>
                <c:pt idx="3">
                  <c:v>gut</c:v>
                </c:pt>
                <c:pt idx="4">
                  <c:v>sehr gut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14.29</c:v>
                </c:pt>
                <c:pt idx="1">
                  <c:v>11.43</c:v>
                </c:pt>
                <c:pt idx="2">
                  <c:v>48.57</c:v>
                </c:pt>
                <c:pt idx="3">
                  <c:v>25.71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2A-4676-BCA7-6F1595F8A1E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7781181970789"/>
          <c:y val="0.34276899129597621"/>
          <c:w val="0.28620422589103167"/>
          <c:h val="0.4699601416686828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smtClean="0"/>
              <a:t>Digitalisierung</a:t>
            </a:r>
            <a:endParaRPr lang="de-DE" dirty="0"/>
          </a:p>
        </c:rich>
      </c:tx>
      <c:layout>
        <c:manualLayout>
          <c:xMode val="edge"/>
          <c:yMode val="edge"/>
          <c:x val="0.1586976829573615"/>
          <c:y val="3.4383173980794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Digitalisierung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6FB-4B0E-8378-ECA6A4101A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FB-4B0E-8378-ECA6A4101A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FB-4B0E-8378-ECA6A4101A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6FB-4B0E-8378-ECA6A4101A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6FB-4B0E-8378-ECA6A4101AB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sehr schlecht</c:v>
                </c:pt>
                <c:pt idx="1">
                  <c:v>schlecht</c:v>
                </c:pt>
                <c:pt idx="2">
                  <c:v>ok</c:v>
                </c:pt>
                <c:pt idx="3">
                  <c:v>gut</c:v>
                </c:pt>
                <c:pt idx="4">
                  <c:v>sehr gut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17.14</c:v>
                </c:pt>
                <c:pt idx="1">
                  <c:v>20</c:v>
                </c:pt>
                <c:pt idx="2">
                  <c:v>40</c:v>
                </c:pt>
                <c:pt idx="3">
                  <c:v>20</c:v>
                </c:pt>
                <c:pt idx="4">
                  <c:v>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FB-4B0E-8378-ECA6A4101AB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Programm</a:t>
            </a:r>
            <a:r>
              <a:rPr lang="en-US" dirty="0" smtClean="0"/>
              <a:t> &amp; </a:t>
            </a:r>
            <a:r>
              <a:rPr lang="en-US" dirty="0" err="1" smtClean="0"/>
              <a:t>Publikum</a:t>
            </a:r>
            <a:endParaRPr lang="en-US" dirty="0"/>
          </a:p>
        </c:rich>
      </c:tx>
      <c:layout>
        <c:manualLayout>
          <c:xMode val="edge"/>
          <c:yMode val="edge"/>
          <c:x val="0.1586976829573615"/>
          <c:y val="3.4383173980794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Programm &amp; Publikum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E15-4E98-879D-8D4016AFAA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E15-4E98-879D-8D4016AFAA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E15-4E98-879D-8D4016AFAA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E15-4E98-879D-8D4016AFAA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E15-4E98-879D-8D4016AFAA9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sehr schlecht</c:v>
                </c:pt>
                <c:pt idx="1">
                  <c:v>schlecht</c:v>
                </c:pt>
                <c:pt idx="2">
                  <c:v>ok</c:v>
                </c:pt>
                <c:pt idx="3">
                  <c:v>gut</c:v>
                </c:pt>
                <c:pt idx="4">
                  <c:v>sehr gut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18.920000000000002</c:v>
                </c:pt>
                <c:pt idx="1">
                  <c:v>29.73</c:v>
                </c:pt>
                <c:pt idx="2">
                  <c:v>40.54</c:v>
                </c:pt>
                <c:pt idx="3">
                  <c:v>10.81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15-4E98-879D-8D4016AFAA9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Beratung</a:t>
            </a:r>
            <a:r>
              <a:rPr lang="en-US" dirty="0" smtClean="0"/>
              <a:t> </a:t>
            </a:r>
            <a:r>
              <a:rPr lang="en-US" dirty="0"/>
              <a:t>und </a:t>
            </a:r>
            <a:r>
              <a:rPr lang="en-US" dirty="0" err="1"/>
              <a:t>Förderung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Beratung und Förderung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Drittmittel - Fördertöpfe</c:v>
                </c:pt>
                <c:pt idx="1">
                  <c:v>Förderlotse</c:v>
                </c:pt>
                <c:pt idx="2">
                  <c:v>Beratung Ansprechpartner</c:v>
                </c:pt>
                <c:pt idx="3">
                  <c:v>Wissensaustausch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3.85</c:v>
                </c:pt>
                <c:pt idx="1">
                  <c:v>3.44</c:v>
                </c:pt>
                <c:pt idx="2">
                  <c:v>3.34</c:v>
                </c:pt>
                <c:pt idx="3">
                  <c:v>3.54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9-4763-A7EC-CACFF7882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1176928"/>
        <c:axId val="691181520"/>
      </c:barChart>
      <c:catAx>
        <c:axId val="691176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1181520"/>
        <c:crosses val="autoZero"/>
        <c:auto val="1"/>
        <c:lblAlgn val="ctr"/>
        <c:lblOffset val="100"/>
        <c:noMultiLvlLbl val="0"/>
      </c:catAx>
      <c:valAx>
        <c:axId val="691181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117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Programm &amp; Publikum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Kulturarbeit an die Situation anpassen</c:v>
                </c:pt>
                <c:pt idx="1">
                  <c:v>Schutz von Publikum</c:v>
                </c:pt>
                <c:pt idx="2">
                  <c:v>Zielgruppen erreichen</c:v>
                </c:pt>
                <c:pt idx="3">
                  <c:v>Coronagerechte Umplanungen</c:v>
                </c:pt>
                <c:pt idx="4">
                  <c:v>Sinnfrage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4.45</c:v>
                </c:pt>
                <c:pt idx="1">
                  <c:v>4.03</c:v>
                </c:pt>
                <c:pt idx="2">
                  <c:v>3.82</c:v>
                </c:pt>
                <c:pt idx="3">
                  <c:v>4</c:v>
                </c:pt>
                <c:pt idx="4">
                  <c:v>4.18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3-479E-AF52-DE2ADFB98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1176928"/>
        <c:axId val="691181520"/>
      </c:barChart>
      <c:catAx>
        <c:axId val="691176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1181520"/>
        <c:crosses val="autoZero"/>
        <c:auto val="1"/>
        <c:lblAlgn val="ctr"/>
        <c:lblOffset val="100"/>
        <c:noMultiLvlLbl val="0"/>
      </c:catAx>
      <c:valAx>
        <c:axId val="691181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117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Digitalisierung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Technik und Equipment</c:v>
                </c:pt>
                <c:pt idx="1">
                  <c:v>Entwicklung digitale Formate</c:v>
                </c:pt>
                <c:pt idx="2">
                  <c:v>Online Streaming - technische Umsetzung</c:v>
                </c:pt>
                <c:pt idx="3">
                  <c:v>digitales Marketing</c:v>
                </c:pt>
                <c:pt idx="4">
                  <c:v>Infrastruktur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3.42</c:v>
                </c:pt>
                <c:pt idx="1">
                  <c:v>3.53</c:v>
                </c:pt>
                <c:pt idx="2">
                  <c:v>3.43</c:v>
                </c:pt>
                <c:pt idx="3">
                  <c:v>3.11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C5-473C-9308-AD9028C78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1176928"/>
        <c:axId val="691181520"/>
      </c:barChart>
      <c:catAx>
        <c:axId val="691176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1181520"/>
        <c:crosses val="autoZero"/>
        <c:auto val="1"/>
        <c:lblAlgn val="ctr"/>
        <c:lblOffset val="100"/>
        <c:noMultiLvlLbl val="0"/>
      </c:catAx>
      <c:valAx>
        <c:axId val="691181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117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Analoge Infrastruktur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Räume und Umbaumaßnahmen</c:v>
                </c:pt>
                <c:pt idx="1">
                  <c:v>Rechtsfragen</c:v>
                </c:pt>
                <c:pt idx="2">
                  <c:v>Hygiene- und Schutzkonzepte</c:v>
                </c:pt>
                <c:pt idx="3">
                  <c:v>Technik</c:v>
                </c:pt>
                <c:pt idx="4">
                  <c:v>Informationsbeschaffung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3.62</c:v>
                </c:pt>
                <c:pt idx="1">
                  <c:v>3.33</c:v>
                </c:pt>
                <c:pt idx="2">
                  <c:v>4.0599999999999996</c:v>
                </c:pt>
                <c:pt idx="3">
                  <c:v>2.83</c:v>
                </c:pt>
                <c:pt idx="4">
                  <c:v>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71-4CA2-AF5A-3CA065B5E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1176928"/>
        <c:axId val="691181520"/>
      </c:barChart>
      <c:catAx>
        <c:axId val="691176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1181520"/>
        <c:crosses val="autoZero"/>
        <c:auto val="1"/>
        <c:lblAlgn val="ctr"/>
        <c:lblOffset val="100"/>
        <c:noMultiLvlLbl val="0"/>
      </c:catAx>
      <c:valAx>
        <c:axId val="691181520"/>
        <c:scaling>
          <c:orientation val="minMax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117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BD471-BDFB-48DB-B258-F0CF462141FF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D54429D-FA36-4AE9-BB2C-732212583D1F}">
      <dgm:prSet phldrT="[Text]"/>
      <dgm:spPr/>
      <dgm:t>
        <a:bodyPr/>
        <a:lstStyle/>
        <a:p>
          <a:r>
            <a:rPr lang="de-DE" dirty="0" smtClean="0"/>
            <a:t>Beratung und Förderung</a:t>
          </a:r>
          <a:endParaRPr lang="de-DE" dirty="0"/>
        </a:p>
      </dgm:t>
    </dgm:pt>
    <dgm:pt modelId="{3F4F823C-0D4E-4D94-829F-1968E5C439D0}" type="parTrans" cxnId="{B35E72A1-01F8-48F2-9580-6DD8D2861B25}">
      <dgm:prSet/>
      <dgm:spPr/>
      <dgm:t>
        <a:bodyPr/>
        <a:lstStyle/>
        <a:p>
          <a:endParaRPr lang="de-DE"/>
        </a:p>
      </dgm:t>
    </dgm:pt>
    <dgm:pt modelId="{7211CBE2-FABC-4C37-A5BE-D1CDC142F58B}" type="sibTrans" cxnId="{B35E72A1-01F8-48F2-9580-6DD8D2861B25}">
      <dgm:prSet/>
      <dgm:spPr/>
      <dgm:t>
        <a:bodyPr/>
        <a:lstStyle/>
        <a:p>
          <a:endParaRPr lang="de-DE"/>
        </a:p>
      </dgm:t>
    </dgm:pt>
    <dgm:pt modelId="{885C887D-21E7-4439-839A-1AB0CD024C37}">
      <dgm:prSet phldrT="[Text]"/>
      <dgm:spPr/>
      <dgm:t>
        <a:bodyPr/>
        <a:lstStyle/>
        <a:p>
          <a:r>
            <a:rPr lang="de-DE" dirty="0" smtClean="0"/>
            <a:t>#</a:t>
          </a:r>
          <a:r>
            <a:rPr lang="de-DE" dirty="0" err="1" smtClean="0"/>
            <a:t>takecare</a:t>
          </a:r>
          <a:r>
            <a:rPr lang="de-DE" dirty="0" smtClean="0"/>
            <a:t> stipendienartige Förderung</a:t>
          </a:r>
          <a:endParaRPr lang="de-DE" dirty="0"/>
        </a:p>
      </dgm:t>
    </dgm:pt>
    <dgm:pt modelId="{50ED7817-7112-44B0-86D5-B4BE2F178199}" type="parTrans" cxnId="{D4A8FA56-1DAE-43EC-894A-DA10110465ED}">
      <dgm:prSet/>
      <dgm:spPr/>
      <dgm:t>
        <a:bodyPr/>
        <a:lstStyle/>
        <a:p>
          <a:endParaRPr lang="de-DE"/>
        </a:p>
      </dgm:t>
    </dgm:pt>
    <dgm:pt modelId="{687D44D2-3D5F-40BE-AE52-BC471F15D6F5}" type="sibTrans" cxnId="{D4A8FA56-1DAE-43EC-894A-DA10110465ED}">
      <dgm:prSet/>
      <dgm:spPr/>
      <dgm:t>
        <a:bodyPr/>
        <a:lstStyle/>
        <a:p>
          <a:endParaRPr lang="de-DE"/>
        </a:p>
      </dgm:t>
    </dgm:pt>
    <dgm:pt modelId="{6048B6FD-D878-4600-8E76-74534E31C964}">
      <dgm:prSet phldrT="[Text]"/>
      <dgm:spPr/>
      <dgm:t>
        <a:bodyPr/>
        <a:lstStyle/>
        <a:p>
          <a:r>
            <a:rPr lang="de-DE" dirty="0" smtClean="0"/>
            <a:t>Programm und Publikum</a:t>
          </a:r>
          <a:endParaRPr lang="de-DE" dirty="0"/>
        </a:p>
      </dgm:t>
    </dgm:pt>
    <dgm:pt modelId="{78F74AB9-ADA4-4E9F-9F25-1D0AF286F8D8}" type="parTrans" cxnId="{5286405C-9A81-497C-AB0C-B6701381C7FB}">
      <dgm:prSet/>
      <dgm:spPr/>
      <dgm:t>
        <a:bodyPr/>
        <a:lstStyle/>
        <a:p>
          <a:endParaRPr lang="de-DE"/>
        </a:p>
      </dgm:t>
    </dgm:pt>
    <dgm:pt modelId="{87A049F3-23D1-430A-BAF9-3722463EDD0B}" type="sibTrans" cxnId="{5286405C-9A81-497C-AB0C-B6701381C7FB}">
      <dgm:prSet/>
      <dgm:spPr/>
      <dgm:t>
        <a:bodyPr/>
        <a:lstStyle/>
        <a:p>
          <a:endParaRPr lang="de-DE"/>
        </a:p>
      </dgm:t>
    </dgm:pt>
    <dgm:pt modelId="{ADC25F2E-F075-4753-A78A-8C75A21EBF86}">
      <dgm:prSet phldrT="[Text]"/>
      <dgm:spPr/>
      <dgm:t>
        <a:bodyPr/>
        <a:lstStyle/>
        <a:p>
          <a:r>
            <a:rPr lang="de-DE" dirty="0" smtClean="0"/>
            <a:t>Open Air Veranstaltungen auch im Winter möglich siehe Beispiel Bamberg Schattentheater</a:t>
          </a:r>
          <a:endParaRPr lang="de-DE" dirty="0"/>
        </a:p>
      </dgm:t>
    </dgm:pt>
    <dgm:pt modelId="{59A290FE-55C1-4035-A6F2-E70AB7932414}" type="parTrans" cxnId="{324A237D-C887-4627-AC22-AAD0A3958BFD}">
      <dgm:prSet/>
      <dgm:spPr/>
      <dgm:t>
        <a:bodyPr/>
        <a:lstStyle/>
        <a:p>
          <a:endParaRPr lang="de-DE"/>
        </a:p>
      </dgm:t>
    </dgm:pt>
    <dgm:pt modelId="{5C06DA8C-A033-4637-812B-E6622F4597EC}" type="sibTrans" cxnId="{324A237D-C887-4627-AC22-AAD0A3958BFD}">
      <dgm:prSet/>
      <dgm:spPr/>
      <dgm:t>
        <a:bodyPr/>
        <a:lstStyle/>
        <a:p>
          <a:endParaRPr lang="de-DE"/>
        </a:p>
      </dgm:t>
    </dgm:pt>
    <dgm:pt modelId="{C3E28058-C98C-483A-8284-B1CFC578AEEE}">
      <dgm:prSet phldrT="[Text]"/>
      <dgm:spPr/>
      <dgm:t>
        <a:bodyPr/>
        <a:lstStyle/>
        <a:p>
          <a:r>
            <a:rPr lang="de-DE" dirty="0" smtClean="0"/>
            <a:t>Ausstellungen sind auch ohne große Vernissage umzusetzen. Hygienekonzepte sind zwar aufwendig, aber gut durchzuführen</a:t>
          </a:r>
          <a:endParaRPr lang="de-DE" dirty="0"/>
        </a:p>
      </dgm:t>
    </dgm:pt>
    <dgm:pt modelId="{0733B210-0908-4A4B-B38A-CA4F1FB03848}" type="parTrans" cxnId="{F94FA514-F3A9-4642-99D2-E98A9DD6C631}">
      <dgm:prSet/>
      <dgm:spPr/>
      <dgm:t>
        <a:bodyPr/>
        <a:lstStyle/>
        <a:p>
          <a:endParaRPr lang="de-DE"/>
        </a:p>
      </dgm:t>
    </dgm:pt>
    <dgm:pt modelId="{2DEADCDE-7B61-4BE1-8191-25B1A5808FA7}" type="sibTrans" cxnId="{F94FA514-F3A9-4642-99D2-E98A9DD6C631}">
      <dgm:prSet/>
      <dgm:spPr/>
      <dgm:t>
        <a:bodyPr/>
        <a:lstStyle/>
        <a:p>
          <a:endParaRPr lang="de-DE"/>
        </a:p>
      </dgm:t>
    </dgm:pt>
    <dgm:pt modelId="{07FD593C-A71A-41DB-8549-8F94C7ED640E}">
      <dgm:prSet/>
      <dgm:spPr/>
      <dgm:t>
        <a:bodyPr/>
        <a:lstStyle/>
        <a:p>
          <a:r>
            <a:rPr lang="de-DE" dirty="0" smtClean="0"/>
            <a:t>Arbeits- und Projektstipendien der Hessischen Kulturstiftung</a:t>
          </a:r>
          <a:endParaRPr lang="de-DE" dirty="0"/>
        </a:p>
      </dgm:t>
    </dgm:pt>
    <dgm:pt modelId="{1A17FCA0-3B36-4D76-9814-AB23B3827266}" type="parTrans" cxnId="{B15413D7-7E94-41EC-B9F3-1ECBFC312A7D}">
      <dgm:prSet/>
      <dgm:spPr/>
      <dgm:t>
        <a:bodyPr/>
        <a:lstStyle/>
        <a:p>
          <a:endParaRPr lang="de-DE"/>
        </a:p>
      </dgm:t>
    </dgm:pt>
    <dgm:pt modelId="{B694DD7B-5565-4681-8DD2-2BC43F3E0040}" type="sibTrans" cxnId="{B15413D7-7E94-41EC-B9F3-1ECBFC312A7D}">
      <dgm:prSet/>
      <dgm:spPr/>
      <dgm:t>
        <a:bodyPr/>
        <a:lstStyle/>
        <a:p>
          <a:endParaRPr lang="de-DE"/>
        </a:p>
      </dgm:t>
    </dgm:pt>
    <dgm:pt modelId="{0F0F5569-2EE8-4C85-90EA-2C1F781D5019}">
      <dgm:prSet/>
      <dgm:spPr/>
      <dgm:t>
        <a:bodyPr/>
        <a:lstStyle/>
        <a:p>
          <a:r>
            <a:rPr lang="de-DE" dirty="0" smtClean="0"/>
            <a:t>Digitalisierung</a:t>
          </a:r>
          <a:endParaRPr lang="de-DE" dirty="0"/>
        </a:p>
      </dgm:t>
    </dgm:pt>
    <dgm:pt modelId="{D663C521-4D4A-4B9C-9E48-84633515614C}" type="parTrans" cxnId="{B0684132-0228-4277-823B-0DA1CCBEF375}">
      <dgm:prSet/>
      <dgm:spPr/>
      <dgm:t>
        <a:bodyPr/>
        <a:lstStyle/>
        <a:p>
          <a:endParaRPr lang="de-DE"/>
        </a:p>
      </dgm:t>
    </dgm:pt>
    <dgm:pt modelId="{94A70022-EA18-4011-BD0C-37C2A5DE386D}" type="sibTrans" cxnId="{B0684132-0228-4277-823B-0DA1CCBEF375}">
      <dgm:prSet/>
      <dgm:spPr/>
      <dgm:t>
        <a:bodyPr/>
        <a:lstStyle/>
        <a:p>
          <a:endParaRPr lang="de-DE"/>
        </a:p>
      </dgm:t>
    </dgm:pt>
    <dgm:pt modelId="{1CAFA89E-BC15-4008-8C7C-234ED2D1CFDE}">
      <dgm:prSet/>
      <dgm:spPr/>
      <dgm:t>
        <a:bodyPr/>
        <a:lstStyle/>
        <a:p>
          <a:r>
            <a:rPr lang="de-DE" dirty="0" smtClean="0"/>
            <a:t>Analoge Infrastruktur</a:t>
          </a:r>
          <a:endParaRPr lang="de-DE" dirty="0"/>
        </a:p>
      </dgm:t>
    </dgm:pt>
    <dgm:pt modelId="{608DE087-2B99-4773-9681-3A1020E46070}" type="parTrans" cxnId="{4F2432EF-5F12-428D-9449-83E8D134EC64}">
      <dgm:prSet/>
      <dgm:spPr/>
      <dgm:t>
        <a:bodyPr/>
        <a:lstStyle/>
        <a:p>
          <a:endParaRPr lang="de-DE"/>
        </a:p>
      </dgm:t>
    </dgm:pt>
    <dgm:pt modelId="{2993B240-D693-4A2E-82D3-EEF42B36F20A}" type="sibTrans" cxnId="{4F2432EF-5F12-428D-9449-83E8D134EC64}">
      <dgm:prSet/>
      <dgm:spPr/>
      <dgm:t>
        <a:bodyPr/>
        <a:lstStyle/>
        <a:p>
          <a:endParaRPr lang="de-DE"/>
        </a:p>
      </dgm:t>
    </dgm:pt>
    <dgm:pt modelId="{A49D59AB-959C-45E8-8F34-0F2140B018A5}">
      <dgm:prSet/>
      <dgm:spPr/>
      <dgm:t>
        <a:bodyPr/>
        <a:lstStyle/>
        <a:p>
          <a:r>
            <a:rPr lang="de-DE" dirty="0" smtClean="0"/>
            <a:t>Livestreams der KFZ </a:t>
          </a:r>
          <a:r>
            <a:rPr lang="de-DE" dirty="0" err="1" smtClean="0"/>
            <a:t>Ehrenamtteam</a:t>
          </a:r>
          <a:endParaRPr lang="de-DE" dirty="0"/>
        </a:p>
      </dgm:t>
    </dgm:pt>
    <dgm:pt modelId="{0C884D9C-F9A1-4581-8A4E-30A1D04740EC}" type="parTrans" cxnId="{1D83B82B-B4C0-42FA-B0AE-4C677D3F116E}">
      <dgm:prSet/>
      <dgm:spPr/>
      <dgm:t>
        <a:bodyPr/>
        <a:lstStyle/>
        <a:p>
          <a:endParaRPr lang="de-DE"/>
        </a:p>
      </dgm:t>
    </dgm:pt>
    <dgm:pt modelId="{F9BF1171-ECAF-43D0-A1D0-5D868110FA35}" type="sibTrans" cxnId="{1D83B82B-B4C0-42FA-B0AE-4C677D3F116E}">
      <dgm:prSet/>
      <dgm:spPr/>
      <dgm:t>
        <a:bodyPr/>
        <a:lstStyle/>
        <a:p>
          <a:endParaRPr lang="de-DE"/>
        </a:p>
      </dgm:t>
    </dgm:pt>
    <dgm:pt modelId="{D7223D53-7F34-4036-9A2E-702D7C2EC575}">
      <dgm:prSet/>
      <dgm:spPr/>
      <dgm:t>
        <a:bodyPr/>
        <a:lstStyle/>
        <a:p>
          <a:r>
            <a:rPr lang="de-DE" dirty="0" smtClean="0"/>
            <a:t>Projekt: Corona &amp; Chöre Raumsuche für die Chöre</a:t>
          </a:r>
          <a:endParaRPr lang="de-DE" dirty="0"/>
        </a:p>
      </dgm:t>
    </dgm:pt>
    <dgm:pt modelId="{A3C5FC29-82D5-4CD4-8F25-52280ECA4FB1}" type="parTrans" cxnId="{BBD139EA-B397-4BCF-B132-25D6BB909E81}">
      <dgm:prSet/>
      <dgm:spPr/>
      <dgm:t>
        <a:bodyPr/>
        <a:lstStyle/>
        <a:p>
          <a:endParaRPr lang="de-DE"/>
        </a:p>
      </dgm:t>
    </dgm:pt>
    <dgm:pt modelId="{F68AA962-B143-4941-8F1D-DFF14AA27B8D}" type="sibTrans" cxnId="{BBD139EA-B397-4BCF-B132-25D6BB909E81}">
      <dgm:prSet/>
      <dgm:spPr/>
      <dgm:t>
        <a:bodyPr/>
        <a:lstStyle/>
        <a:p>
          <a:endParaRPr lang="de-DE"/>
        </a:p>
      </dgm:t>
    </dgm:pt>
    <dgm:pt modelId="{DC50ECE9-38E6-4244-A104-D3842E2E05DD}">
      <dgm:prSet/>
      <dgm:spPr/>
      <dgm:t>
        <a:bodyPr/>
        <a:lstStyle/>
        <a:p>
          <a:r>
            <a:rPr lang="de-DE" dirty="0" smtClean="0"/>
            <a:t>Plexiglaswände in der Waggonhalle</a:t>
          </a:r>
          <a:endParaRPr lang="de-DE" dirty="0"/>
        </a:p>
      </dgm:t>
    </dgm:pt>
    <dgm:pt modelId="{7ACC088B-11A9-48C8-A6A9-11A871B12B39}" type="parTrans" cxnId="{9A4A41B9-3DD1-4B0A-92A1-307789B79F84}">
      <dgm:prSet/>
      <dgm:spPr/>
      <dgm:t>
        <a:bodyPr/>
        <a:lstStyle/>
        <a:p>
          <a:endParaRPr lang="de-DE"/>
        </a:p>
      </dgm:t>
    </dgm:pt>
    <dgm:pt modelId="{2690E1D9-65DD-4A58-B8AE-782AF3D8460E}" type="sibTrans" cxnId="{9A4A41B9-3DD1-4B0A-92A1-307789B79F84}">
      <dgm:prSet/>
      <dgm:spPr/>
      <dgm:t>
        <a:bodyPr/>
        <a:lstStyle/>
        <a:p>
          <a:endParaRPr lang="de-DE"/>
        </a:p>
      </dgm:t>
    </dgm:pt>
    <dgm:pt modelId="{5D1905D0-6013-40B4-AF16-B172E7DD6BD3}" type="pres">
      <dgm:prSet presAssocID="{470BD471-BDFB-48DB-B258-F0CF462141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7A1389B-0F10-4A0B-A58F-1B192E8B30D7}" type="pres">
      <dgm:prSet presAssocID="{BD54429D-FA36-4AE9-BB2C-732212583D1F}" presName="root" presStyleCnt="0"/>
      <dgm:spPr/>
    </dgm:pt>
    <dgm:pt modelId="{2C68ECFD-FD72-4016-9DE0-420BCBA74BA8}" type="pres">
      <dgm:prSet presAssocID="{BD54429D-FA36-4AE9-BB2C-732212583D1F}" presName="rootComposite" presStyleCnt="0"/>
      <dgm:spPr/>
    </dgm:pt>
    <dgm:pt modelId="{87CF1F2E-A0ED-4C3F-84CC-9D9232A129A1}" type="pres">
      <dgm:prSet presAssocID="{BD54429D-FA36-4AE9-BB2C-732212583D1F}" presName="rootText" presStyleLbl="node1" presStyleIdx="0" presStyleCnt="4"/>
      <dgm:spPr/>
      <dgm:t>
        <a:bodyPr/>
        <a:lstStyle/>
        <a:p>
          <a:endParaRPr lang="de-DE"/>
        </a:p>
      </dgm:t>
    </dgm:pt>
    <dgm:pt modelId="{685020C6-B6BB-4E50-95E0-8E83B8CBA88D}" type="pres">
      <dgm:prSet presAssocID="{BD54429D-FA36-4AE9-BB2C-732212583D1F}" presName="rootConnector" presStyleLbl="node1" presStyleIdx="0" presStyleCnt="4"/>
      <dgm:spPr/>
      <dgm:t>
        <a:bodyPr/>
        <a:lstStyle/>
        <a:p>
          <a:endParaRPr lang="de-DE"/>
        </a:p>
      </dgm:t>
    </dgm:pt>
    <dgm:pt modelId="{24CB8950-8A98-4A07-A3BC-187D9A582309}" type="pres">
      <dgm:prSet presAssocID="{BD54429D-FA36-4AE9-BB2C-732212583D1F}" presName="childShape" presStyleCnt="0"/>
      <dgm:spPr/>
    </dgm:pt>
    <dgm:pt modelId="{A2A9B052-B48A-4E80-8FC2-470A0AE8FC9C}" type="pres">
      <dgm:prSet presAssocID="{1A17FCA0-3B36-4D76-9814-AB23B3827266}" presName="Name13" presStyleLbl="parChTrans1D2" presStyleIdx="0" presStyleCnt="7"/>
      <dgm:spPr/>
      <dgm:t>
        <a:bodyPr/>
        <a:lstStyle/>
        <a:p>
          <a:endParaRPr lang="de-DE"/>
        </a:p>
      </dgm:t>
    </dgm:pt>
    <dgm:pt modelId="{E6D07889-E23E-477D-A4A4-80FB20C089BC}" type="pres">
      <dgm:prSet presAssocID="{07FD593C-A71A-41DB-8549-8F94C7ED640E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D77BDD7-18E3-4760-84CC-6CE16932EDDE}" type="pres">
      <dgm:prSet presAssocID="{50ED7817-7112-44B0-86D5-B4BE2F178199}" presName="Name13" presStyleLbl="parChTrans1D2" presStyleIdx="1" presStyleCnt="7"/>
      <dgm:spPr/>
      <dgm:t>
        <a:bodyPr/>
        <a:lstStyle/>
        <a:p>
          <a:endParaRPr lang="de-DE"/>
        </a:p>
      </dgm:t>
    </dgm:pt>
    <dgm:pt modelId="{EEB89F24-AC91-4134-A06F-0D3D1A9064CA}" type="pres">
      <dgm:prSet presAssocID="{885C887D-21E7-4439-839A-1AB0CD024C37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980F49-08D2-497A-A6E7-4973213C7E90}" type="pres">
      <dgm:prSet presAssocID="{6048B6FD-D878-4600-8E76-74534E31C964}" presName="root" presStyleCnt="0"/>
      <dgm:spPr/>
    </dgm:pt>
    <dgm:pt modelId="{8ACA38D2-B616-41FF-A2FD-C02DDF6CBD9D}" type="pres">
      <dgm:prSet presAssocID="{6048B6FD-D878-4600-8E76-74534E31C964}" presName="rootComposite" presStyleCnt="0"/>
      <dgm:spPr/>
    </dgm:pt>
    <dgm:pt modelId="{3C4A52E9-CE9B-4B9C-AE51-C3C6CA583D35}" type="pres">
      <dgm:prSet presAssocID="{6048B6FD-D878-4600-8E76-74534E31C964}" presName="rootText" presStyleLbl="node1" presStyleIdx="1" presStyleCnt="4"/>
      <dgm:spPr/>
      <dgm:t>
        <a:bodyPr/>
        <a:lstStyle/>
        <a:p>
          <a:endParaRPr lang="de-DE"/>
        </a:p>
      </dgm:t>
    </dgm:pt>
    <dgm:pt modelId="{189A42EC-E2F4-409E-8686-97DD436C27A4}" type="pres">
      <dgm:prSet presAssocID="{6048B6FD-D878-4600-8E76-74534E31C964}" presName="rootConnector" presStyleLbl="node1" presStyleIdx="1" presStyleCnt="4"/>
      <dgm:spPr/>
      <dgm:t>
        <a:bodyPr/>
        <a:lstStyle/>
        <a:p>
          <a:endParaRPr lang="de-DE"/>
        </a:p>
      </dgm:t>
    </dgm:pt>
    <dgm:pt modelId="{341A50A8-A230-4190-A896-79AFEAD76BBB}" type="pres">
      <dgm:prSet presAssocID="{6048B6FD-D878-4600-8E76-74534E31C964}" presName="childShape" presStyleCnt="0"/>
      <dgm:spPr/>
    </dgm:pt>
    <dgm:pt modelId="{7CF102C0-57B8-45C9-8F08-49B2C41D61B6}" type="pres">
      <dgm:prSet presAssocID="{59A290FE-55C1-4035-A6F2-E70AB7932414}" presName="Name13" presStyleLbl="parChTrans1D2" presStyleIdx="2" presStyleCnt="7"/>
      <dgm:spPr/>
      <dgm:t>
        <a:bodyPr/>
        <a:lstStyle/>
        <a:p>
          <a:endParaRPr lang="de-DE"/>
        </a:p>
      </dgm:t>
    </dgm:pt>
    <dgm:pt modelId="{C3AAF8B2-6003-47C2-857F-454662E697F4}" type="pres">
      <dgm:prSet presAssocID="{ADC25F2E-F075-4753-A78A-8C75A21EBF86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EF4C935-D28B-44CD-A426-B893D5C9B7CF}" type="pres">
      <dgm:prSet presAssocID="{0733B210-0908-4A4B-B38A-CA4F1FB03848}" presName="Name13" presStyleLbl="parChTrans1D2" presStyleIdx="3" presStyleCnt="7"/>
      <dgm:spPr/>
      <dgm:t>
        <a:bodyPr/>
        <a:lstStyle/>
        <a:p>
          <a:endParaRPr lang="de-DE"/>
        </a:p>
      </dgm:t>
    </dgm:pt>
    <dgm:pt modelId="{F0F7164A-B8CA-48C3-B6C1-400F7B851210}" type="pres">
      <dgm:prSet presAssocID="{C3E28058-C98C-483A-8284-B1CFC578AEEE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77E5C9-C25F-408F-AC7B-0A1EC085A3A7}" type="pres">
      <dgm:prSet presAssocID="{0F0F5569-2EE8-4C85-90EA-2C1F781D5019}" presName="root" presStyleCnt="0"/>
      <dgm:spPr/>
    </dgm:pt>
    <dgm:pt modelId="{B9E0CFA6-227D-47C3-8A28-F35FA4099668}" type="pres">
      <dgm:prSet presAssocID="{0F0F5569-2EE8-4C85-90EA-2C1F781D5019}" presName="rootComposite" presStyleCnt="0"/>
      <dgm:spPr/>
    </dgm:pt>
    <dgm:pt modelId="{ECDA82B2-21C6-4394-B9A6-5F537103A627}" type="pres">
      <dgm:prSet presAssocID="{0F0F5569-2EE8-4C85-90EA-2C1F781D5019}" presName="rootText" presStyleLbl="node1" presStyleIdx="2" presStyleCnt="4"/>
      <dgm:spPr/>
      <dgm:t>
        <a:bodyPr/>
        <a:lstStyle/>
        <a:p>
          <a:endParaRPr lang="de-DE"/>
        </a:p>
      </dgm:t>
    </dgm:pt>
    <dgm:pt modelId="{FA182BA5-4ED7-4C5F-9680-B52A74A39AB3}" type="pres">
      <dgm:prSet presAssocID="{0F0F5569-2EE8-4C85-90EA-2C1F781D5019}" presName="rootConnector" presStyleLbl="node1" presStyleIdx="2" presStyleCnt="4"/>
      <dgm:spPr/>
      <dgm:t>
        <a:bodyPr/>
        <a:lstStyle/>
        <a:p>
          <a:endParaRPr lang="de-DE"/>
        </a:p>
      </dgm:t>
    </dgm:pt>
    <dgm:pt modelId="{D89E05B8-B37C-487A-A98B-C11EC071E0F9}" type="pres">
      <dgm:prSet presAssocID="{0F0F5569-2EE8-4C85-90EA-2C1F781D5019}" presName="childShape" presStyleCnt="0"/>
      <dgm:spPr/>
    </dgm:pt>
    <dgm:pt modelId="{0C122995-CD09-4A94-97EA-01C2129392D9}" type="pres">
      <dgm:prSet presAssocID="{0C884D9C-F9A1-4581-8A4E-30A1D04740EC}" presName="Name13" presStyleLbl="parChTrans1D2" presStyleIdx="4" presStyleCnt="7"/>
      <dgm:spPr/>
      <dgm:t>
        <a:bodyPr/>
        <a:lstStyle/>
        <a:p>
          <a:endParaRPr lang="de-DE"/>
        </a:p>
      </dgm:t>
    </dgm:pt>
    <dgm:pt modelId="{4DAC7C83-7183-41D9-9BE7-1F2F2FAF0194}" type="pres">
      <dgm:prSet presAssocID="{A49D59AB-959C-45E8-8F34-0F2140B018A5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7B5F4A-FBB6-44AA-8D5E-89CB9218EC19}" type="pres">
      <dgm:prSet presAssocID="{1CAFA89E-BC15-4008-8C7C-234ED2D1CFDE}" presName="root" presStyleCnt="0"/>
      <dgm:spPr/>
    </dgm:pt>
    <dgm:pt modelId="{9A752112-4799-4604-8EA8-0A6549C92D43}" type="pres">
      <dgm:prSet presAssocID="{1CAFA89E-BC15-4008-8C7C-234ED2D1CFDE}" presName="rootComposite" presStyleCnt="0"/>
      <dgm:spPr/>
    </dgm:pt>
    <dgm:pt modelId="{7B24E79D-CD0D-443D-8FDD-1D5D75FCDC5C}" type="pres">
      <dgm:prSet presAssocID="{1CAFA89E-BC15-4008-8C7C-234ED2D1CFDE}" presName="rootText" presStyleLbl="node1" presStyleIdx="3" presStyleCnt="4"/>
      <dgm:spPr/>
      <dgm:t>
        <a:bodyPr/>
        <a:lstStyle/>
        <a:p>
          <a:endParaRPr lang="de-DE"/>
        </a:p>
      </dgm:t>
    </dgm:pt>
    <dgm:pt modelId="{6B2DCD00-A545-43FD-9E70-2AEAEBC72FC3}" type="pres">
      <dgm:prSet presAssocID="{1CAFA89E-BC15-4008-8C7C-234ED2D1CFDE}" presName="rootConnector" presStyleLbl="node1" presStyleIdx="3" presStyleCnt="4"/>
      <dgm:spPr/>
      <dgm:t>
        <a:bodyPr/>
        <a:lstStyle/>
        <a:p>
          <a:endParaRPr lang="de-DE"/>
        </a:p>
      </dgm:t>
    </dgm:pt>
    <dgm:pt modelId="{C5D692C7-0B27-4BC1-AEFA-4EFEF1D8DE68}" type="pres">
      <dgm:prSet presAssocID="{1CAFA89E-BC15-4008-8C7C-234ED2D1CFDE}" presName="childShape" presStyleCnt="0"/>
      <dgm:spPr/>
    </dgm:pt>
    <dgm:pt modelId="{850E8D0C-C847-44F2-B30D-D91BF4F54EB8}" type="pres">
      <dgm:prSet presAssocID="{A3C5FC29-82D5-4CD4-8F25-52280ECA4FB1}" presName="Name13" presStyleLbl="parChTrans1D2" presStyleIdx="5" presStyleCnt="7"/>
      <dgm:spPr/>
      <dgm:t>
        <a:bodyPr/>
        <a:lstStyle/>
        <a:p>
          <a:endParaRPr lang="de-DE"/>
        </a:p>
      </dgm:t>
    </dgm:pt>
    <dgm:pt modelId="{A172FDB1-BE05-4561-9146-374C113DAE68}" type="pres">
      <dgm:prSet presAssocID="{D7223D53-7F34-4036-9A2E-702D7C2EC575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A8BD85-09E0-4ACA-9DBD-0A5595B4540B}" type="pres">
      <dgm:prSet presAssocID="{7ACC088B-11A9-48C8-A6A9-11A871B12B39}" presName="Name13" presStyleLbl="parChTrans1D2" presStyleIdx="6" presStyleCnt="7"/>
      <dgm:spPr/>
      <dgm:t>
        <a:bodyPr/>
        <a:lstStyle/>
        <a:p>
          <a:endParaRPr lang="de-DE"/>
        </a:p>
      </dgm:t>
    </dgm:pt>
    <dgm:pt modelId="{B3750654-A4C0-4C12-A183-B3B4BA2FEFB7}" type="pres">
      <dgm:prSet presAssocID="{DC50ECE9-38E6-4244-A104-D3842E2E05DD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BD139EA-B397-4BCF-B132-25D6BB909E81}" srcId="{1CAFA89E-BC15-4008-8C7C-234ED2D1CFDE}" destId="{D7223D53-7F34-4036-9A2E-702D7C2EC575}" srcOrd="0" destOrd="0" parTransId="{A3C5FC29-82D5-4CD4-8F25-52280ECA4FB1}" sibTransId="{F68AA962-B143-4941-8F1D-DFF14AA27B8D}"/>
    <dgm:cxn modelId="{26764068-C5A8-445B-9500-17E71E95E5C2}" type="presOf" srcId="{D7223D53-7F34-4036-9A2E-702D7C2EC575}" destId="{A172FDB1-BE05-4561-9146-374C113DAE68}" srcOrd="0" destOrd="0" presId="urn:microsoft.com/office/officeart/2005/8/layout/hierarchy3"/>
    <dgm:cxn modelId="{B15413D7-7E94-41EC-B9F3-1ECBFC312A7D}" srcId="{BD54429D-FA36-4AE9-BB2C-732212583D1F}" destId="{07FD593C-A71A-41DB-8549-8F94C7ED640E}" srcOrd="0" destOrd="0" parTransId="{1A17FCA0-3B36-4D76-9814-AB23B3827266}" sibTransId="{B694DD7B-5565-4681-8DD2-2BC43F3E0040}"/>
    <dgm:cxn modelId="{679631B5-4D5E-4E83-BE98-CA9105D09BB3}" type="presOf" srcId="{59A290FE-55C1-4035-A6F2-E70AB7932414}" destId="{7CF102C0-57B8-45C9-8F08-49B2C41D61B6}" srcOrd="0" destOrd="0" presId="urn:microsoft.com/office/officeart/2005/8/layout/hierarchy3"/>
    <dgm:cxn modelId="{D38E48E6-EFB3-44CB-8355-A1352F896D39}" type="presOf" srcId="{0C884D9C-F9A1-4581-8A4E-30A1D04740EC}" destId="{0C122995-CD09-4A94-97EA-01C2129392D9}" srcOrd="0" destOrd="0" presId="urn:microsoft.com/office/officeart/2005/8/layout/hierarchy3"/>
    <dgm:cxn modelId="{1D83B82B-B4C0-42FA-B0AE-4C677D3F116E}" srcId="{0F0F5569-2EE8-4C85-90EA-2C1F781D5019}" destId="{A49D59AB-959C-45E8-8F34-0F2140B018A5}" srcOrd="0" destOrd="0" parTransId="{0C884D9C-F9A1-4581-8A4E-30A1D04740EC}" sibTransId="{F9BF1171-ECAF-43D0-A1D0-5D868110FA35}"/>
    <dgm:cxn modelId="{3C8BE9AC-AFCD-433F-9820-97D8CAD5586B}" type="presOf" srcId="{ADC25F2E-F075-4753-A78A-8C75A21EBF86}" destId="{C3AAF8B2-6003-47C2-857F-454662E697F4}" srcOrd="0" destOrd="0" presId="urn:microsoft.com/office/officeart/2005/8/layout/hierarchy3"/>
    <dgm:cxn modelId="{47902F4D-8EE6-43D9-8078-68DA5D68439B}" type="presOf" srcId="{1CAFA89E-BC15-4008-8C7C-234ED2D1CFDE}" destId="{6B2DCD00-A545-43FD-9E70-2AEAEBC72FC3}" srcOrd="1" destOrd="0" presId="urn:microsoft.com/office/officeart/2005/8/layout/hierarchy3"/>
    <dgm:cxn modelId="{72759F15-6B16-42D6-A0DB-1D6F74EF0BCF}" type="presOf" srcId="{0F0F5569-2EE8-4C85-90EA-2C1F781D5019}" destId="{ECDA82B2-21C6-4394-B9A6-5F537103A627}" srcOrd="0" destOrd="0" presId="urn:microsoft.com/office/officeart/2005/8/layout/hierarchy3"/>
    <dgm:cxn modelId="{2EDA0FB1-175F-4278-9890-B6379BD2A23B}" type="presOf" srcId="{BD54429D-FA36-4AE9-BB2C-732212583D1F}" destId="{87CF1F2E-A0ED-4C3F-84CC-9D9232A129A1}" srcOrd="0" destOrd="0" presId="urn:microsoft.com/office/officeart/2005/8/layout/hierarchy3"/>
    <dgm:cxn modelId="{324A237D-C887-4627-AC22-AAD0A3958BFD}" srcId="{6048B6FD-D878-4600-8E76-74534E31C964}" destId="{ADC25F2E-F075-4753-A78A-8C75A21EBF86}" srcOrd="0" destOrd="0" parTransId="{59A290FE-55C1-4035-A6F2-E70AB7932414}" sibTransId="{5C06DA8C-A033-4637-812B-E6622F4597EC}"/>
    <dgm:cxn modelId="{BE196D95-2B2B-41E3-897F-B32C43DB1007}" type="presOf" srcId="{1A17FCA0-3B36-4D76-9814-AB23B3827266}" destId="{A2A9B052-B48A-4E80-8FC2-470A0AE8FC9C}" srcOrd="0" destOrd="0" presId="urn:microsoft.com/office/officeart/2005/8/layout/hierarchy3"/>
    <dgm:cxn modelId="{F2679457-2FC6-403B-9744-A77A16FF70A5}" type="presOf" srcId="{7ACC088B-11A9-48C8-A6A9-11A871B12B39}" destId="{6AA8BD85-09E0-4ACA-9DBD-0A5595B4540B}" srcOrd="0" destOrd="0" presId="urn:microsoft.com/office/officeart/2005/8/layout/hierarchy3"/>
    <dgm:cxn modelId="{65B41734-E559-44D6-8804-75421B649BB8}" type="presOf" srcId="{1CAFA89E-BC15-4008-8C7C-234ED2D1CFDE}" destId="{7B24E79D-CD0D-443D-8FDD-1D5D75FCDC5C}" srcOrd="0" destOrd="0" presId="urn:microsoft.com/office/officeart/2005/8/layout/hierarchy3"/>
    <dgm:cxn modelId="{ACC0D84C-E7C1-401A-99A8-686066978D13}" type="presOf" srcId="{A3C5FC29-82D5-4CD4-8F25-52280ECA4FB1}" destId="{850E8D0C-C847-44F2-B30D-D91BF4F54EB8}" srcOrd="0" destOrd="0" presId="urn:microsoft.com/office/officeart/2005/8/layout/hierarchy3"/>
    <dgm:cxn modelId="{9A4A41B9-3DD1-4B0A-92A1-307789B79F84}" srcId="{1CAFA89E-BC15-4008-8C7C-234ED2D1CFDE}" destId="{DC50ECE9-38E6-4244-A104-D3842E2E05DD}" srcOrd="1" destOrd="0" parTransId="{7ACC088B-11A9-48C8-A6A9-11A871B12B39}" sibTransId="{2690E1D9-65DD-4A58-B8AE-782AF3D8460E}"/>
    <dgm:cxn modelId="{B35E72A1-01F8-48F2-9580-6DD8D2861B25}" srcId="{470BD471-BDFB-48DB-B258-F0CF462141FF}" destId="{BD54429D-FA36-4AE9-BB2C-732212583D1F}" srcOrd="0" destOrd="0" parTransId="{3F4F823C-0D4E-4D94-829F-1968E5C439D0}" sibTransId="{7211CBE2-FABC-4C37-A5BE-D1CDC142F58B}"/>
    <dgm:cxn modelId="{055EA1AF-2F57-4CBC-AAD6-3826D1335498}" type="presOf" srcId="{0F0F5569-2EE8-4C85-90EA-2C1F781D5019}" destId="{FA182BA5-4ED7-4C5F-9680-B52A74A39AB3}" srcOrd="1" destOrd="0" presId="urn:microsoft.com/office/officeart/2005/8/layout/hierarchy3"/>
    <dgm:cxn modelId="{97787F8C-7160-429E-A855-4BA6BBD25EA0}" type="presOf" srcId="{A49D59AB-959C-45E8-8F34-0F2140B018A5}" destId="{4DAC7C83-7183-41D9-9BE7-1F2F2FAF0194}" srcOrd="0" destOrd="0" presId="urn:microsoft.com/office/officeart/2005/8/layout/hierarchy3"/>
    <dgm:cxn modelId="{B0928DD0-D1FF-4141-A3D0-87D92A631213}" type="presOf" srcId="{C3E28058-C98C-483A-8284-B1CFC578AEEE}" destId="{F0F7164A-B8CA-48C3-B6C1-400F7B851210}" srcOrd="0" destOrd="0" presId="urn:microsoft.com/office/officeart/2005/8/layout/hierarchy3"/>
    <dgm:cxn modelId="{E261C22B-BDF0-463D-8295-15444EAD9024}" type="presOf" srcId="{DC50ECE9-38E6-4244-A104-D3842E2E05DD}" destId="{B3750654-A4C0-4C12-A183-B3B4BA2FEFB7}" srcOrd="0" destOrd="0" presId="urn:microsoft.com/office/officeart/2005/8/layout/hierarchy3"/>
    <dgm:cxn modelId="{C174AEAF-FF9F-42D8-849A-7E4CFA3BBE5C}" type="presOf" srcId="{470BD471-BDFB-48DB-B258-F0CF462141FF}" destId="{5D1905D0-6013-40B4-AF16-B172E7DD6BD3}" srcOrd="0" destOrd="0" presId="urn:microsoft.com/office/officeart/2005/8/layout/hierarchy3"/>
    <dgm:cxn modelId="{CF1E1AC0-0748-411C-B02E-EF0FD3F02A80}" type="presOf" srcId="{885C887D-21E7-4439-839A-1AB0CD024C37}" destId="{EEB89F24-AC91-4134-A06F-0D3D1A9064CA}" srcOrd="0" destOrd="0" presId="urn:microsoft.com/office/officeart/2005/8/layout/hierarchy3"/>
    <dgm:cxn modelId="{4125EF13-8F42-4CDC-9EFC-CA811860D351}" type="presOf" srcId="{6048B6FD-D878-4600-8E76-74534E31C964}" destId="{3C4A52E9-CE9B-4B9C-AE51-C3C6CA583D35}" srcOrd="0" destOrd="0" presId="urn:microsoft.com/office/officeart/2005/8/layout/hierarchy3"/>
    <dgm:cxn modelId="{26DE4863-4AFE-4EEE-A2D3-153FA981C327}" type="presOf" srcId="{0733B210-0908-4A4B-B38A-CA4F1FB03848}" destId="{4EF4C935-D28B-44CD-A426-B893D5C9B7CF}" srcOrd="0" destOrd="0" presId="urn:microsoft.com/office/officeart/2005/8/layout/hierarchy3"/>
    <dgm:cxn modelId="{1BCAE53C-3C1D-4F96-93A6-CD3A3FA6AE07}" type="presOf" srcId="{50ED7817-7112-44B0-86D5-B4BE2F178199}" destId="{2D77BDD7-18E3-4760-84CC-6CE16932EDDE}" srcOrd="0" destOrd="0" presId="urn:microsoft.com/office/officeart/2005/8/layout/hierarchy3"/>
    <dgm:cxn modelId="{D4584F53-ADC5-4521-B0A3-963D77E31B6C}" type="presOf" srcId="{6048B6FD-D878-4600-8E76-74534E31C964}" destId="{189A42EC-E2F4-409E-8686-97DD436C27A4}" srcOrd="1" destOrd="0" presId="urn:microsoft.com/office/officeart/2005/8/layout/hierarchy3"/>
    <dgm:cxn modelId="{F94FA514-F3A9-4642-99D2-E98A9DD6C631}" srcId="{6048B6FD-D878-4600-8E76-74534E31C964}" destId="{C3E28058-C98C-483A-8284-B1CFC578AEEE}" srcOrd="1" destOrd="0" parTransId="{0733B210-0908-4A4B-B38A-CA4F1FB03848}" sibTransId="{2DEADCDE-7B61-4BE1-8191-25B1A5808FA7}"/>
    <dgm:cxn modelId="{D4A8FA56-1DAE-43EC-894A-DA10110465ED}" srcId="{BD54429D-FA36-4AE9-BB2C-732212583D1F}" destId="{885C887D-21E7-4439-839A-1AB0CD024C37}" srcOrd="1" destOrd="0" parTransId="{50ED7817-7112-44B0-86D5-B4BE2F178199}" sibTransId="{687D44D2-3D5F-40BE-AE52-BC471F15D6F5}"/>
    <dgm:cxn modelId="{5286405C-9A81-497C-AB0C-B6701381C7FB}" srcId="{470BD471-BDFB-48DB-B258-F0CF462141FF}" destId="{6048B6FD-D878-4600-8E76-74534E31C964}" srcOrd="1" destOrd="0" parTransId="{78F74AB9-ADA4-4E9F-9F25-1D0AF286F8D8}" sibTransId="{87A049F3-23D1-430A-BAF9-3722463EDD0B}"/>
    <dgm:cxn modelId="{4F2432EF-5F12-428D-9449-83E8D134EC64}" srcId="{470BD471-BDFB-48DB-B258-F0CF462141FF}" destId="{1CAFA89E-BC15-4008-8C7C-234ED2D1CFDE}" srcOrd="3" destOrd="0" parTransId="{608DE087-2B99-4773-9681-3A1020E46070}" sibTransId="{2993B240-D693-4A2E-82D3-EEF42B36F20A}"/>
    <dgm:cxn modelId="{B0684132-0228-4277-823B-0DA1CCBEF375}" srcId="{470BD471-BDFB-48DB-B258-F0CF462141FF}" destId="{0F0F5569-2EE8-4C85-90EA-2C1F781D5019}" srcOrd="2" destOrd="0" parTransId="{D663C521-4D4A-4B9C-9E48-84633515614C}" sibTransId="{94A70022-EA18-4011-BD0C-37C2A5DE386D}"/>
    <dgm:cxn modelId="{99310299-B4EC-45E1-8514-C5641FB666EF}" type="presOf" srcId="{07FD593C-A71A-41DB-8549-8F94C7ED640E}" destId="{E6D07889-E23E-477D-A4A4-80FB20C089BC}" srcOrd="0" destOrd="0" presId="urn:microsoft.com/office/officeart/2005/8/layout/hierarchy3"/>
    <dgm:cxn modelId="{D1CC03B8-1F78-4685-814C-21D21F4D570C}" type="presOf" srcId="{BD54429D-FA36-4AE9-BB2C-732212583D1F}" destId="{685020C6-B6BB-4E50-95E0-8E83B8CBA88D}" srcOrd="1" destOrd="0" presId="urn:microsoft.com/office/officeart/2005/8/layout/hierarchy3"/>
    <dgm:cxn modelId="{CE740626-E598-4B27-8F38-5B5A7B20B9BA}" type="presParOf" srcId="{5D1905D0-6013-40B4-AF16-B172E7DD6BD3}" destId="{67A1389B-0F10-4A0B-A58F-1B192E8B30D7}" srcOrd="0" destOrd="0" presId="urn:microsoft.com/office/officeart/2005/8/layout/hierarchy3"/>
    <dgm:cxn modelId="{1EFA3F02-499D-429E-BC8D-2ABF1E30DF6C}" type="presParOf" srcId="{67A1389B-0F10-4A0B-A58F-1B192E8B30D7}" destId="{2C68ECFD-FD72-4016-9DE0-420BCBA74BA8}" srcOrd="0" destOrd="0" presId="urn:microsoft.com/office/officeart/2005/8/layout/hierarchy3"/>
    <dgm:cxn modelId="{9C267537-C12E-4D1D-BEF2-0C9D4F0FDDCE}" type="presParOf" srcId="{2C68ECFD-FD72-4016-9DE0-420BCBA74BA8}" destId="{87CF1F2E-A0ED-4C3F-84CC-9D9232A129A1}" srcOrd="0" destOrd="0" presId="urn:microsoft.com/office/officeart/2005/8/layout/hierarchy3"/>
    <dgm:cxn modelId="{23629744-072D-4395-8E13-E5CFF679E180}" type="presParOf" srcId="{2C68ECFD-FD72-4016-9DE0-420BCBA74BA8}" destId="{685020C6-B6BB-4E50-95E0-8E83B8CBA88D}" srcOrd="1" destOrd="0" presId="urn:microsoft.com/office/officeart/2005/8/layout/hierarchy3"/>
    <dgm:cxn modelId="{74E9FEC1-CC2D-4BDF-8CB9-D005DA381127}" type="presParOf" srcId="{67A1389B-0F10-4A0B-A58F-1B192E8B30D7}" destId="{24CB8950-8A98-4A07-A3BC-187D9A582309}" srcOrd="1" destOrd="0" presId="urn:microsoft.com/office/officeart/2005/8/layout/hierarchy3"/>
    <dgm:cxn modelId="{40616426-8E8C-4779-8BCB-37A22E831B6C}" type="presParOf" srcId="{24CB8950-8A98-4A07-A3BC-187D9A582309}" destId="{A2A9B052-B48A-4E80-8FC2-470A0AE8FC9C}" srcOrd="0" destOrd="0" presId="urn:microsoft.com/office/officeart/2005/8/layout/hierarchy3"/>
    <dgm:cxn modelId="{A2DA5D1B-779A-42D4-AB48-D0135BF89E4A}" type="presParOf" srcId="{24CB8950-8A98-4A07-A3BC-187D9A582309}" destId="{E6D07889-E23E-477D-A4A4-80FB20C089BC}" srcOrd="1" destOrd="0" presId="urn:microsoft.com/office/officeart/2005/8/layout/hierarchy3"/>
    <dgm:cxn modelId="{25987FBD-570D-4284-9B7B-8085530B14D5}" type="presParOf" srcId="{24CB8950-8A98-4A07-A3BC-187D9A582309}" destId="{2D77BDD7-18E3-4760-84CC-6CE16932EDDE}" srcOrd="2" destOrd="0" presId="urn:microsoft.com/office/officeart/2005/8/layout/hierarchy3"/>
    <dgm:cxn modelId="{B4AC4571-85B2-4412-B083-054D3071961C}" type="presParOf" srcId="{24CB8950-8A98-4A07-A3BC-187D9A582309}" destId="{EEB89F24-AC91-4134-A06F-0D3D1A9064CA}" srcOrd="3" destOrd="0" presId="urn:microsoft.com/office/officeart/2005/8/layout/hierarchy3"/>
    <dgm:cxn modelId="{DA394830-8AE3-468E-8880-2C3ED924531F}" type="presParOf" srcId="{5D1905D0-6013-40B4-AF16-B172E7DD6BD3}" destId="{57980F49-08D2-497A-A6E7-4973213C7E90}" srcOrd="1" destOrd="0" presId="urn:microsoft.com/office/officeart/2005/8/layout/hierarchy3"/>
    <dgm:cxn modelId="{F7BB407E-71CD-421A-BB47-B60D201E40A6}" type="presParOf" srcId="{57980F49-08D2-497A-A6E7-4973213C7E90}" destId="{8ACA38D2-B616-41FF-A2FD-C02DDF6CBD9D}" srcOrd="0" destOrd="0" presId="urn:microsoft.com/office/officeart/2005/8/layout/hierarchy3"/>
    <dgm:cxn modelId="{59815212-8FBF-4863-B93C-0905A3D9F277}" type="presParOf" srcId="{8ACA38D2-B616-41FF-A2FD-C02DDF6CBD9D}" destId="{3C4A52E9-CE9B-4B9C-AE51-C3C6CA583D35}" srcOrd="0" destOrd="0" presId="urn:microsoft.com/office/officeart/2005/8/layout/hierarchy3"/>
    <dgm:cxn modelId="{A00BD11E-C416-40C3-BF38-2CA1E060174F}" type="presParOf" srcId="{8ACA38D2-B616-41FF-A2FD-C02DDF6CBD9D}" destId="{189A42EC-E2F4-409E-8686-97DD436C27A4}" srcOrd="1" destOrd="0" presId="urn:microsoft.com/office/officeart/2005/8/layout/hierarchy3"/>
    <dgm:cxn modelId="{312245B2-4613-47A4-8825-52B99EE3E549}" type="presParOf" srcId="{57980F49-08D2-497A-A6E7-4973213C7E90}" destId="{341A50A8-A230-4190-A896-79AFEAD76BBB}" srcOrd="1" destOrd="0" presId="urn:microsoft.com/office/officeart/2005/8/layout/hierarchy3"/>
    <dgm:cxn modelId="{EA7553CA-7DFC-40B5-9139-8340FAD3DEE4}" type="presParOf" srcId="{341A50A8-A230-4190-A896-79AFEAD76BBB}" destId="{7CF102C0-57B8-45C9-8F08-49B2C41D61B6}" srcOrd="0" destOrd="0" presId="urn:microsoft.com/office/officeart/2005/8/layout/hierarchy3"/>
    <dgm:cxn modelId="{E0BE5A37-F741-4437-A87F-046C609BCA5F}" type="presParOf" srcId="{341A50A8-A230-4190-A896-79AFEAD76BBB}" destId="{C3AAF8B2-6003-47C2-857F-454662E697F4}" srcOrd="1" destOrd="0" presId="urn:microsoft.com/office/officeart/2005/8/layout/hierarchy3"/>
    <dgm:cxn modelId="{EDDDF319-E077-48D1-BB53-3352D768A2C7}" type="presParOf" srcId="{341A50A8-A230-4190-A896-79AFEAD76BBB}" destId="{4EF4C935-D28B-44CD-A426-B893D5C9B7CF}" srcOrd="2" destOrd="0" presId="urn:microsoft.com/office/officeart/2005/8/layout/hierarchy3"/>
    <dgm:cxn modelId="{26073EA4-723E-45AC-8263-9902D4CAC0DE}" type="presParOf" srcId="{341A50A8-A230-4190-A896-79AFEAD76BBB}" destId="{F0F7164A-B8CA-48C3-B6C1-400F7B851210}" srcOrd="3" destOrd="0" presId="urn:microsoft.com/office/officeart/2005/8/layout/hierarchy3"/>
    <dgm:cxn modelId="{AA0BB843-D3DF-4729-B592-F79DEF74AC33}" type="presParOf" srcId="{5D1905D0-6013-40B4-AF16-B172E7DD6BD3}" destId="{DA77E5C9-C25F-408F-AC7B-0A1EC085A3A7}" srcOrd="2" destOrd="0" presId="urn:microsoft.com/office/officeart/2005/8/layout/hierarchy3"/>
    <dgm:cxn modelId="{5761FF4D-80D2-4D71-8D3C-B12972E298CA}" type="presParOf" srcId="{DA77E5C9-C25F-408F-AC7B-0A1EC085A3A7}" destId="{B9E0CFA6-227D-47C3-8A28-F35FA4099668}" srcOrd="0" destOrd="0" presId="urn:microsoft.com/office/officeart/2005/8/layout/hierarchy3"/>
    <dgm:cxn modelId="{8083F24C-FFDD-44D0-BAFC-C347F2671062}" type="presParOf" srcId="{B9E0CFA6-227D-47C3-8A28-F35FA4099668}" destId="{ECDA82B2-21C6-4394-B9A6-5F537103A627}" srcOrd="0" destOrd="0" presId="urn:microsoft.com/office/officeart/2005/8/layout/hierarchy3"/>
    <dgm:cxn modelId="{8A2BD24C-E38A-4F3F-994C-026CD33986DA}" type="presParOf" srcId="{B9E0CFA6-227D-47C3-8A28-F35FA4099668}" destId="{FA182BA5-4ED7-4C5F-9680-B52A74A39AB3}" srcOrd="1" destOrd="0" presId="urn:microsoft.com/office/officeart/2005/8/layout/hierarchy3"/>
    <dgm:cxn modelId="{BC94CD2B-D02E-4EA5-ACC0-C065CA70E883}" type="presParOf" srcId="{DA77E5C9-C25F-408F-AC7B-0A1EC085A3A7}" destId="{D89E05B8-B37C-487A-A98B-C11EC071E0F9}" srcOrd="1" destOrd="0" presId="urn:microsoft.com/office/officeart/2005/8/layout/hierarchy3"/>
    <dgm:cxn modelId="{B69AAA02-1573-4E85-9162-F24F5A21578A}" type="presParOf" srcId="{D89E05B8-B37C-487A-A98B-C11EC071E0F9}" destId="{0C122995-CD09-4A94-97EA-01C2129392D9}" srcOrd="0" destOrd="0" presId="urn:microsoft.com/office/officeart/2005/8/layout/hierarchy3"/>
    <dgm:cxn modelId="{90804A75-8B63-48D7-ABC5-B3994CC06316}" type="presParOf" srcId="{D89E05B8-B37C-487A-A98B-C11EC071E0F9}" destId="{4DAC7C83-7183-41D9-9BE7-1F2F2FAF0194}" srcOrd="1" destOrd="0" presId="urn:microsoft.com/office/officeart/2005/8/layout/hierarchy3"/>
    <dgm:cxn modelId="{2B6E872E-F0DF-4BF7-912B-75CA3E3BDCF4}" type="presParOf" srcId="{5D1905D0-6013-40B4-AF16-B172E7DD6BD3}" destId="{717B5F4A-FBB6-44AA-8D5E-89CB9218EC19}" srcOrd="3" destOrd="0" presId="urn:microsoft.com/office/officeart/2005/8/layout/hierarchy3"/>
    <dgm:cxn modelId="{BBA8EE3C-4C7E-4945-8B91-8C7F66515050}" type="presParOf" srcId="{717B5F4A-FBB6-44AA-8D5E-89CB9218EC19}" destId="{9A752112-4799-4604-8EA8-0A6549C92D43}" srcOrd="0" destOrd="0" presId="urn:microsoft.com/office/officeart/2005/8/layout/hierarchy3"/>
    <dgm:cxn modelId="{70D34158-07D3-4297-9442-642DFFD4A6B1}" type="presParOf" srcId="{9A752112-4799-4604-8EA8-0A6549C92D43}" destId="{7B24E79D-CD0D-443D-8FDD-1D5D75FCDC5C}" srcOrd="0" destOrd="0" presId="urn:microsoft.com/office/officeart/2005/8/layout/hierarchy3"/>
    <dgm:cxn modelId="{C8309EDC-13AE-4296-B7EE-3E539D20DBF5}" type="presParOf" srcId="{9A752112-4799-4604-8EA8-0A6549C92D43}" destId="{6B2DCD00-A545-43FD-9E70-2AEAEBC72FC3}" srcOrd="1" destOrd="0" presId="urn:microsoft.com/office/officeart/2005/8/layout/hierarchy3"/>
    <dgm:cxn modelId="{AE0E3138-1341-47A1-A8DC-B92EF12B9D65}" type="presParOf" srcId="{717B5F4A-FBB6-44AA-8D5E-89CB9218EC19}" destId="{C5D692C7-0B27-4BC1-AEFA-4EFEF1D8DE68}" srcOrd="1" destOrd="0" presId="urn:microsoft.com/office/officeart/2005/8/layout/hierarchy3"/>
    <dgm:cxn modelId="{E8C611E9-EE1A-449D-B3CD-A0FF24D0D5BB}" type="presParOf" srcId="{C5D692C7-0B27-4BC1-AEFA-4EFEF1D8DE68}" destId="{850E8D0C-C847-44F2-B30D-D91BF4F54EB8}" srcOrd="0" destOrd="0" presId="urn:microsoft.com/office/officeart/2005/8/layout/hierarchy3"/>
    <dgm:cxn modelId="{6FC14C1B-9795-4607-A85B-8064AE9D5B37}" type="presParOf" srcId="{C5D692C7-0B27-4BC1-AEFA-4EFEF1D8DE68}" destId="{A172FDB1-BE05-4561-9146-374C113DAE68}" srcOrd="1" destOrd="0" presId="urn:microsoft.com/office/officeart/2005/8/layout/hierarchy3"/>
    <dgm:cxn modelId="{D427AF79-95C3-4DB9-985B-FA8911B07541}" type="presParOf" srcId="{C5D692C7-0B27-4BC1-AEFA-4EFEF1D8DE68}" destId="{6AA8BD85-09E0-4ACA-9DBD-0A5595B4540B}" srcOrd="2" destOrd="0" presId="urn:microsoft.com/office/officeart/2005/8/layout/hierarchy3"/>
    <dgm:cxn modelId="{0086C0ED-0DC4-443E-95D1-D415340BDB93}" type="presParOf" srcId="{C5D692C7-0B27-4BC1-AEFA-4EFEF1D8DE68}" destId="{B3750654-A4C0-4C12-A183-B3B4BA2FEFB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98B0B7-4FC5-4F47-8F2E-DDDE290A0ED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34935D5-66C2-4DC5-8949-611E8AA710BF}">
      <dgm:prSet phldrT="[Text]" custT="1"/>
      <dgm:spPr/>
      <dgm:t>
        <a:bodyPr/>
        <a:lstStyle/>
        <a:p>
          <a:r>
            <a:rPr lang="de-DE" sz="1050" dirty="0" smtClean="0"/>
            <a:t>Kino</a:t>
          </a:r>
          <a:endParaRPr lang="de-DE" sz="1050" dirty="0"/>
        </a:p>
      </dgm:t>
    </dgm:pt>
    <dgm:pt modelId="{A88F1493-7F15-4937-A444-62E5C8AA31FE}" type="parTrans" cxnId="{DCE0801E-09D9-4E29-A5D5-D8F6268492D5}">
      <dgm:prSet/>
      <dgm:spPr/>
      <dgm:t>
        <a:bodyPr/>
        <a:lstStyle/>
        <a:p>
          <a:endParaRPr lang="de-DE" sz="1050"/>
        </a:p>
      </dgm:t>
    </dgm:pt>
    <dgm:pt modelId="{155F2EB7-72B9-42E6-9D9C-76B11C63BA3F}" type="sibTrans" cxnId="{DCE0801E-09D9-4E29-A5D5-D8F6268492D5}">
      <dgm:prSet custT="1"/>
      <dgm:spPr/>
      <dgm:t>
        <a:bodyPr/>
        <a:lstStyle/>
        <a:p>
          <a:endParaRPr lang="de-DE" sz="1050"/>
        </a:p>
      </dgm:t>
    </dgm:pt>
    <dgm:pt modelId="{09A65FA9-BE16-4ABF-93C8-F2D62AF80137}">
      <dgm:prSet phldrT="[Text]" custT="1"/>
      <dgm:spPr/>
      <dgm:t>
        <a:bodyPr/>
        <a:lstStyle/>
        <a:p>
          <a:r>
            <a:rPr lang="de-DE" sz="1050" dirty="0" smtClean="0"/>
            <a:t>KFZ</a:t>
          </a:r>
          <a:endParaRPr lang="de-DE" sz="1050" dirty="0"/>
        </a:p>
      </dgm:t>
    </dgm:pt>
    <dgm:pt modelId="{A0AC033D-45ED-4906-976E-5B4C6D1BE9F5}" type="parTrans" cxnId="{0059DB59-DAB4-4471-869F-24B3CF276BDB}">
      <dgm:prSet/>
      <dgm:spPr/>
      <dgm:t>
        <a:bodyPr/>
        <a:lstStyle/>
        <a:p>
          <a:endParaRPr lang="de-DE" sz="1050"/>
        </a:p>
      </dgm:t>
    </dgm:pt>
    <dgm:pt modelId="{291C967E-DDEF-4FA2-918D-48E933C74E14}" type="sibTrans" cxnId="{0059DB59-DAB4-4471-869F-24B3CF276BDB}">
      <dgm:prSet custT="1"/>
      <dgm:spPr/>
      <dgm:t>
        <a:bodyPr/>
        <a:lstStyle/>
        <a:p>
          <a:endParaRPr lang="de-DE" sz="1050"/>
        </a:p>
      </dgm:t>
    </dgm:pt>
    <dgm:pt modelId="{D70EA53A-FC75-4DFA-9478-200B942209F9}">
      <dgm:prSet phldrT="[Text]" custT="1"/>
      <dgm:spPr/>
      <dgm:t>
        <a:bodyPr/>
        <a:lstStyle/>
        <a:p>
          <a:r>
            <a:rPr lang="de-DE" sz="1050" dirty="0" smtClean="0"/>
            <a:t>Waggonhalle</a:t>
          </a:r>
          <a:endParaRPr lang="de-DE" sz="1050" dirty="0"/>
        </a:p>
      </dgm:t>
    </dgm:pt>
    <dgm:pt modelId="{C6610581-F7A1-4E05-B256-74A8C2713383}" type="parTrans" cxnId="{75DA3222-F8FF-4662-9B51-4A7F831553B8}">
      <dgm:prSet/>
      <dgm:spPr/>
      <dgm:t>
        <a:bodyPr/>
        <a:lstStyle/>
        <a:p>
          <a:endParaRPr lang="de-DE" sz="1050"/>
        </a:p>
      </dgm:t>
    </dgm:pt>
    <dgm:pt modelId="{E30EEA2D-F9BD-4805-8DE2-73B141B5628D}" type="sibTrans" cxnId="{75DA3222-F8FF-4662-9B51-4A7F831553B8}">
      <dgm:prSet custT="1"/>
      <dgm:spPr/>
      <dgm:t>
        <a:bodyPr/>
        <a:lstStyle/>
        <a:p>
          <a:endParaRPr lang="de-DE" sz="1050"/>
        </a:p>
      </dgm:t>
    </dgm:pt>
    <dgm:pt modelId="{AC25EDCE-82B7-4FD6-BB5A-7D58563FB3D8}">
      <dgm:prSet phldrT="[Text]" custT="1"/>
      <dgm:spPr/>
      <dgm:t>
        <a:bodyPr/>
        <a:lstStyle/>
        <a:p>
          <a:r>
            <a:rPr lang="de-DE" sz="1050" dirty="0" smtClean="0"/>
            <a:t>HLTM</a:t>
          </a:r>
          <a:endParaRPr lang="de-DE" sz="1050" dirty="0"/>
        </a:p>
      </dgm:t>
    </dgm:pt>
    <dgm:pt modelId="{AA02E328-2799-4B72-9C1F-13F2D3940CF9}" type="parTrans" cxnId="{0ED12D15-397B-4579-9B21-8B9755DCB0D2}">
      <dgm:prSet/>
      <dgm:spPr/>
      <dgm:t>
        <a:bodyPr/>
        <a:lstStyle/>
        <a:p>
          <a:endParaRPr lang="de-DE" sz="1050"/>
        </a:p>
      </dgm:t>
    </dgm:pt>
    <dgm:pt modelId="{E5763B2F-0309-4B4B-8DB3-4D1AD0C667A1}" type="sibTrans" cxnId="{0ED12D15-397B-4579-9B21-8B9755DCB0D2}">
      <dgm:prSet custT="1"/>
      <dgm:spPr/>
      <dgm:t>
        <a:bodyPr/>
        <a:lstStyle/>
        <a:p>
          <a:endParaRPr lang="de-DE" sz="1050"/>
        </a:p>
      </dgm:t>
    </dgm:pt>
    <dgm:pt modelId="{6B747BB4-66CA-42A7-A7A7-86F55B916130}">
      <dgm:prSet phldrT="[Text]" custT="1"/>
      <dgm:spPr/>
      <dgm:t>
        <a:bodyPr/>
        <a:lstStyle/>
        <a:p>
          <a:r>
            <a:rPr lang="de-DE" sz="1050" dirty="0" smtClean="0"/>
            <a:t>Kunstwerk-statt</a:t>
          </a:r>
          <a:endParaRPr lang="de-DE" sz="1050" dirty="0"/>
        </a:p>
      </dgm:t>
    </dgm:pt>
    <dgm:pt modelId="{F442B337-1946-4CB8-8FAA-B6F269CE44EF}" type="parTrans" cxnId="{D88F7690-969F-4E7E-A154-55251C7CFCAA}">
      <dgm:prSet/>
      <dgm:spPr/>
      <dgm:t>
        <a:bodyPr/>
        <a:lstStyle/>
        <a:p>
          <a:endParaRPr lang="de-DE" sz="1050"/>
        </a:p>
      </dgm:t>
    </dgm:pt>
    <dgm:pt modelId="{78A9D8F9-DE1C-4A52-80D9-320819527ED5}" type="sibTrans" cxnId="{D88F7690-969F-4E7E-A154-55251C7CFCAA}">
      <dgm:prSet custT="1"/>
      <dgm:spPr/>
      <dgm:t>
        <a:bodyPr/>
        <a:lstStyle/>
        <a:p>
          <a:endParaRPr lang="de-DE" sz="1050" dirty="0"/>
        </a:p>
      </dgm:t>
    </dgm:pt>
    <dgm:pt modelId="{30CF1AE6-91ED-4189-9285-FE810A59798D}">
      <dgm:prSet custT="1"/>
      <dgm:spPr/>
      <dgm:t>
        <a:bodyPr/>
        <a:lstStyle/>
        <a:p>
          <a:r>
            <a:rPr lang="de-DE" sz="1050" dirty="0" smtClean="0"/>
            <a:t>Solo-</a:t>
          </a:r>
        </a:p>
        <a:p>
          <a:r>
            <a:rPr lang="de-DE" sz="1050" dirty="0" err="1" smtClean="0"/>
            <a:t>künstler</a:t>
          </a:r>
          <a:r>
            <a:rPr lang="de-DE" sz="1050" dirty="0" smtClean="0"/>
            <a:t>*in</a:t>
          </a:r>
          <a:endParaRPr lang="de-DE" sz="1050" dirty="0"/>
        </a:p>
      </dgm:t>
    </dgm:pt>
    <dgm:pt modelId="{71D8FCDA-7B65-4C10-B063-E1CB83FE0809}" type="parTrans" cxnId="{3AE2A1C6-61F8-4362-A95C-D12E122A7CC8}">
      <dgm:prSet/>
      <dgm:spPr/>
      <dgm:t>
        <a:bodyPr/>
        <a:lstStyle/>
        <a:p>
          <a:endParaRPr lang="de-DE" sz="1050"/>
        </a:p>
      </dgm:t>
    </dgm:pt>
    <dgm:pt modelId="{5EBFB94B-EF30-4403-83D5-F1F0538C4F46}" type="sibTrans" cxnId="{3AE2A1C6-61F8-4362-A95C-D12E122A7CC8}">
      <dgm:prSet custT="1"/>
      <dgm:spPr/>
      <dgm:t>
        <a:bodyPr/>
        <a:lstStyle/>
        <a:p>
          <a:endParaRPr lang="de-DE" sz="1050"/>
        </a:p>
      </dgm:t>
    </dgm:pt>
    <dgm:pt modelId="{302441E8-499D-403B-A927-25D85C5D3637}">
      <dgm:prSet custT="1"/>
      <dgm:spPr/>
      <dgm:t>
        <a:bodyPr/>
        <a:lstStyle/>
        <a:p>
          <a:r>
            <a:rPr lang="de-DE" sz="1050" dirty="0" smtClean="0"/>
            <a:t>Chor </a:t>
          </a:r>
          <a:endParaRPr lang="de-DE" sz="1050" dirty="0"/>
        </a:p>
      </dgm:t>
    </dgm:pt>
    <dgm:pt modelId="{3D5434CA-271D-4161-820A-56B4720FC3BB}" type="parTrans" cxnId="{861E643B-D62E-4CB1-B880-355446BFE545}">
      <dgm:prSet/>
      <dgm:spPr/>
      <dgm:t>
        <a:bodyPr/>
        <a:lstStyle/>
        <a:p>
          <a:endParaRPr lang="de-DE" sz="1050"/>
        </a:p>
      </dgm:t>
    </dgm:pt>
    <dgm:pt modelId="{B2E258D5-167C-44E5-BCD5-503FEC49B71D}" type="sibTrans" cxnId="{861E643B-D62E-4CB1-B880-355446BFE545}">
      <dgm:prSet custT="1"/>
      <dgm:spPr/>
      <dgm:t>
        <a:bodyPr/>
        <a:lstStyle/>
        <a:p>
          <a:endParaRPr lang="de-DE" sz="1050"/>
        </a:p>
      </dgm:t>
    </dgm:pt>
    <dgm:pt modelId="{7EC52FE5-ED97-4F3E-BD6C-FEF63DE77149}">
      <dgm:prSet custT="1"/>
      <dgm:spPr/>
      <dgm:t>
        <a:bodyPr/>
        <a:lstStyle/>
        <a:p>
          <a:r>
            <a:rPr lang="de-DE" sz="1050" dirty="0" smtClean="0"/>
            <a:t>Kultur-</a:t>
          </a:r>
        </a:p>
        <a:p>
          <a:r>
            <a:rPr lang="de-DE" sz="1050" dirty="0" err="1" smtClean="0"/>
            <a:t>amt</a:t>
          </a:r>
          <a:endParaRPr lang="de-DE" sz="1050" dirty="0"/>
        </a:p>
      </dgm:t>
    </dgm:pt>
    <dgm:pt modelId="{DEEA7625-F451-4F2B-9FBF-0821FCE0D1C1}" type="parTrans" cxnId="{85755193-FA65-46E5-9474-95318E6BE755}">
      <dgm:prSet/>
      <dgm:spPr/>
      <dgm:t>
        <a:bodyPr/>
        <a:lstStyle/>
        <a:p>
          <a:endParaRPr lang="de-DE" sz="1050"/>
        </a:p>
      </dgm:t>
    </dgm:pt>
    <dgm:pt modelId="{D2C4F36E-7F77-403C-BFA0-343F0E6EF3F5}" type="sibTrans" cxnId="{85755193-FA65-46E5-9474-95318E6BE755}">
      <dgm:prSet custT="1"/>
      <dgm:spPr/>
      <dgm:t>
        <a:bodyPr/>
        <a:lstStyle/>
        <a:p>
          <a:endParaRPr lang="de-DE" sz="1050"/>
        </a:p>
      </dgm:t>
    </dgm:pt>
    <dgm:pt modelId="{C1BFDE93-065E-47EE-8A13-6552830157DC}">
      <dgm:prSet custT="1"/>
      <dgm:spPr/>
      <dgm:t>
        <a:bodyPr/>
        <a:lstStyle/>
        <a:p>
          <a:r>
            <a:rPr lang="de-DE" sz="1050" dirty="0" smtClean="0"/>
            <a:t>Galerien</a:t>
          </a:r>
          <a:endParaRPr lang="de-DE" sz="1050" dirty="0"/>
        </a:p>
      </dgm:t>
    </dgm:pt>
    <dgm:pt modelId="{AA24A917-BB41-4EB5-A5E1-0498A56C136F}" type="parTrans" cxnId="{12C6CE1E-B679-4AC5-8372-1EE20E373A00}">
      <dgm:prSet/>
      <dgm:spPr/>
      <dgm:t>
        <a:bodyPr/>
        <a:lstStyle/>
        <a:p>
          <a:endParaRPr lang="de-DE" sz="1050"/>
        </a:p>
      </dgm:t>
    </dgm:pt>
    <dgm:pt modelId="{41B4EDE3-FAF5-4B14-BC12-2FA38B61AC58}" type="sibTrans" cxnId="{12C6CE1E-B679-4AC5-8372-1EE20E373A00}">
      <dgm:prSet custT="1"/>
      <dgm:spPr/>
      <dgm:t>
        <a:bodyPr/>
        <a:lstStyle/>
        <a:p>
          <a:endParaRPr lang="de-DE" sz="1050"/>
        </a:p>
      </dgm:t>
    </dgm:pt>
    <dgm:pt modelId="{5917F5AB-1F34-4A69-AA54-B613EBD917B2}">
      <dgm:prSet custT="1"/>
      <dgm:spPr/>
      <dgm:t>
        <a:bodyPr/>
        <a:lstStyle/>
        <a:p>
          <a:r>
            <a:rPr lang="de-DE" sz="1050" dirty="0" smtClean="0"/>
            <a:t>Kunstverein </a:t>
          </a:r>
          <a:endParaRPr lang="de-DE" sz="1050" dirty="0"/>
        </a:p>
      </dgm:t>
    </dgm:pt>
    <dgm:pt modelId="{25985C2F-602E-4F3C-90D3-D6025AC8FAF6}" type="parTrans" cxnId="{C02CB89F-84A7-42DD-978A-90A1BB9967AA}">
      <dgm:prSet/>
      <dgm:spPr/>
      <dgm:t>
        <a:bodyPr/>
        <a:lstStyle/>
        <a:p>
          <a:endParaRPr lang="de-DE" sz="1050"/>
        </a:p>
      </dgm:t>
    </dgm:pt>
    <dgm:pt modelId="{95FD5D7A-8323-463D-9667-DB6CF5A4E9C0}" type="sibTrans" cxnId="{C02CB89F-84A7-42DD-978A-90A1BB9967AA}">
      <dgm:prSet custT="1"/>
      <dgm:spPr/>
      <dgm:t>
        <a:bodyPr/>
        <a:lstStyle/>
        <a:p>
          <a:endParaRPr lang="de-DE" sz="1050"/>
        </a:p>
      </dgm:t>
    </dgm:pt>
    <dgm:pt modelId="{61D8B4EC-1208-4B3B-BACC-11D2351CAE67}">
      <dgm:prSet custT="1"/>
      <dgm:spPr/>
      <dgm:t>
        <a:bodyPr/>
        <a:lstStyle/>
        <a:p>
          <a:r>
            <a:rPr lang="de-DE" sz="1050" dirty="0" smtClean="0"/>
            <a:t>Museen</a:t>
          </a:r>
          <a:endParaRPr lang="de-DE" sz="1050" dirty="0"/>
        </a:p>
      </dgm:t>
    </dgm:pt>
    <dgm:pt modelId="{29ED476B-AEE6-4438-A957-F8BDCB37140F}" type="parTrans" cxnId="{3F6DAA9A-A364-4769-A3A7-4FFA53CD76CF}">
      <dgm:prSet/>
      <dgm:spPr/>
      <dgm:t>
        <a:bodyPr/>
        <a:lstStyle/>
        <a:p>
          <a:endParaRPr lang="de-DE" sz="1050"/>
        </a:p>
      </dgm:t>
    </dgm:pt>
    <dgm:pt modelId="{F8A45722-4B07-450F-B015-3A6F8D9D330F}" type="sibTrans" cxnId="{3F6DAA9A-A364-4769-A3A7-4FFA53CD76CF}">
      <dgm:prSet custT="1"/>
      <dgm:spPr/>
      <dgm:t>
        <a:bodyPr/>
        <a:lstStyle/>
        <a:p>
          <a:endParaRPr lang="de-DE" sz="1050"/>
        </a:p>
      </dgm:t>
    </dgm:pt>
    <dgm:pt modelId="{75A7B1C2-280C-42A3-840B-765430059E46}">
      <dgm:prSet custT="1"/>
      <dgm:spPr/>
      <dgm:t>
        <a:bodyPr/>
        <a:lstStyle/>
        <a:p>
          <a:r>
            <a:rPr lang="de-DE" sz="1050" dirty="0" smtClean="0"/>
            <a:t>Trauma </a:t>
          </a:r>
          <a:endParaRPr lang="de-DE" sz="1050" dirty="0"/>
        </a:p>
      </dgm:t>
    </dgm:pt>
    <dgm:pt modelId="{9F9F28CF-9725-4145-8F99-2653C9EBE83C}" type="parTrans" cxnId="{1A389939-D96A-4D5C-8D3A-1E72254D1F0F}">
      <dgm:prSet/>
      <dgm:spPr/>
      <dgm:t>
        <a:bodyPr/>
        <a:lstStyle/>
        <a:p>
          <a:endParaRPr lang="de-DE" sz="1050"/>
        </a:p>
      </dgm:t>
    </dgm:pt>
    <dgm:pt modelId="{B6266384-E3AD-46DA-AD2A-03DC64B20925}" type="sibTrans" cxnId="{1A389939-D96A-4D5C-8D3A-1E72254D1F0F}">
      <dgm:prSet custT="1"/>
      <dgm:spPr/>
      <dgm:t>
        <a:bodyPr/>
        <a:lstStyle/>
        <a:p>
          <a:endParaRPr lang="de-DE" sz="1050" dirty="0"/>
        </a:p>
      </dgm:t>
    </dgm:pt>
    <dgm:pt modelId="{0B497476-C13D-498E-8154-DCCF8069D5E8}">
      <dgm:prSet custT="1"/>
      <dgm:spPr/>
      <dgm:t>
        <a:bodyPr/>
        <a:lstStyle/>
        <a:p>
          <a:r>
            <a:rPr lang="de-DE" sz="1050" dirty="0" smtClean="0"/>
            <a:t>Kunstverein </a:t>
          </a:r>
          <a:endParaRPr lang="de-DE" sz="1050" dirty="0"/>
        </a:p>
      </dgm:t>
    </dgm:pt>
    <dgm:pt modelId="{0D3834C8-257D-4658-9AF8-CFDAD57EA196}" type="parTrans" cxnId="{278A7EEB-DDD5-4026-B11D-C9C5DBF1AB39}">
      <dgm:prSet/>
      <dgm:spPr/>
      <dgm:t>
        <a:bodyPr/>
        <a:lstStyle/>
        <a:p>
          <a:endParaRPr lang="de-DE" sz="1050"/>
        </a:p>
      </dgm:t>
    </dgm:pt>
    <dgm:pt modelId="{B359AE45-269F-4753-AD69-803892F9B69D}" type="sibTrans" cxnId="{278A7EEB-DDD5-4026-B11D-C9C5DBF1AB39}">
      <dgm:prSet custT="1"/>
      <dgm:spPr/>
      <dgm:t>
        <a:bodyPr/>
        <a:lstStyle/>
        <a:p>
          <a:endParaRPr lang="de-DE" sz="1050"/>
        </a:p>
      </dgm:t>
    </dgm:pt>
    <dgm:pt modelId="{E0067C0E-61C9-414A-964F-5CCBF088C7F2}">
      <dgm:prSet custT="1"/>
      <dgm:spPr/>
      <dgm:t>
        <a:bodyPr/>
        <a:lstStyle/>
        <a:p>
          <a:r>
            <a:rPr lang="de-DE" sz="1600" b="1" cap="all" baseline="0" dirty="0" smtClean="0"/>
            <a:t>Kultur-</a:t>
          </a:r>
        </a:p>
        <a:p>
          <a:r>
            <a:rPr lang="de-DE" sz="1600" b="1" cap="all" baseline="0" dirty="0" err="1" smtClean="0"/>
            <a:t>Kümmerei</a:t>
          </a:r>
          <a:endParaRPr lang="de-DE" sz="1600" b="1" cap="all" baseline="0" dirty="0"/>
        </a:p>
      </dgm:t>
    </dgm:pt>
    <dgm:pt modelId="{55708F5A-AF8B-4AF7-89E8-3CD784CF0F4F}" type="parTrans" cxnId="{16030F13-364F-439C-BA30-8063C2ACAD99}">
      <dgm:prSet/>
      <dgm:spPr/>
      <dgm:t>
        <a:bodyPr/>
        <a:lstStyle/>
        <a:p>
          <a:endParaRPr lang="de-DE" sz="1050"/>
        </a:p>
      </dgm:t>
    </dgm:pt>
    <dgm:pt modelId="{1EA12A56-C0E3-4483-A1A4-B27FDDF5B398}" type="sibTrans" cxnId="{16030F13-364F-439C-BA30-8063C2ACAD99}">
      <dgm:prSet custT="1"/>
      <dgm:spPr/>
      <dgm:t>
        <a:bodyPr/>
        <a:lstStyle/>
        <a:p>
          <a:endParaRPr lang="de-DE" sz="1050"/>
        </a:p>
      </dgm:t>
    </dgm:pt>
    <dgm:pt modelId="{6D77C80D-8827-4BEB-8320-F287A0BE6F24}" type="pres">
      <dgm:prSet presAssocID="{1E98B0B7-4FC5-4F47-8F2E-DDDE290A0E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77BB141-B486-42F5-A42D-F23929771ED4}" type="pres">
      <dgm:prSet presAssocID="{234935D5-66C2-4DC5-8949-611E8AA710BF}" presName="node" presStyleLbl="node1" presStyleIdx="0" presStyleCnt="14" custRadScaleRad="101806" custRadScaleInc="6865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251473-25D5-425F-90A0-C016BC2467AA}" type="pres">
      <dgm:prSet presAssocID="{155F2EB7-72B9-42E6-9D9C-76B11C63BA3F}" presName="sibTrans" presStyleLbl="sibTrans2D1" presStyleIdx="0" presStyleCnt="14" custScaleX="31493" custScaleY="169355" custLinFactY="300000" custLinFactNeighborX="-2157" custLinFactNeighborY="391893"/>
      <dgm:spPr/>
      <dgm:t>
        <a:bodyPr/>
        <a:lstStyle/>
        <a:p>
          <a:endParaRPr lang="de-DE"/>
        </a:p>
      </dgm:t>
    </dgm:pt>
    <dgm:pt modelId="{ADC13851-44C2-4589-90A9-4CDD5B48D0C4}" type="pres">
      <dgm:prSet presAssocID="{155F2EB7-72B9-42E6-9D9C-76B11C63BA3F}" presName="connectorText" presStyleLbl="sibTrans2D1" presStyleIdx="0" presStyleCnt="14"/>
      <dgm:spPr/>
      <dgm:t>
        <a:bodyPr/>
        <a:lstStyle/>
        <a:p>
          <a:endParaRPr lang="de-DE"/>
        </a:p>
      </dgm:t>
    </dgm:pt>
    <dgm:pt modelId="{97B272B3-C424-403E-A3F2-35C718130676}" type="pres">
      <dgm:prSet presAssocID="{09A65FA9-BE16-4ABF-93C8-F2D62AF80137}" presName="node" presStyleLbl="node1" presStyleIdx="1" presStyleCnt="14" custScaleX="216013" custScaleY="190630" custRadScaleRad="99727" custRadScaleInc="1261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38C41A-F6F7-4215-9032-D545B73D9738}" type="pres">
      <dgm:prSet presAssocID="{291C967E-DDEF-4FA2-918D-48E933C74E14}" presName="sibTrans" presStyleLbl="sibTrans2D1" presStyleIdx="1" presStyleCnt="14" custScaleX="68358" custScaleY="97306" custLinFactNeighborX="11594" custLinFactNeighborY="-93828"/>
      <dgm:spPr/>
      <dgm:t>
        <a:bodyPr/>
        <a:lstStyle/>
        <a:p>
          <a:endParaRPr lang="de-DE"/>
        </a:p>
      </dgm:t>
    </dgm:pt>
    <dgm:pt modelId="{25587F31-A0C4-4069-816C-857253550A37}" type="pres">
      <dgm:prSet presAssocID="{291C967E-DDEF-4FA2-918D-48E933C74E14}" presName="connectorText" presStyleLbl="sibTrans2D1" presStyleIdx="1" presStyleCnt="14"/>
      <dgm:spPr/>
      <dgm:t>
        <a:bodyPr/>
        <a:lstStyle/>
        <a:p>
          <a:endParaRPr lang="de-DE"/>
        </a:p>
      </dgm:t>
    </dgm:pt>
    <dgm:pt modelId="{2D3EA73F-EA2E-489C-87DA-EF1F15F25D30}" type="pres">
      <dgm:prSet presAssocID="{D70EA53A-FC75-4DFA-9478-200B942209F9}" presName="node" presStyleLbl="node1" presStyleIdx="2" presStyleCnt="14" custRadScaleRad="366" custRadScaleInc="-3999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4F4D8F6-1F3C-452F-A0DF-DDA082661BB7}" type="pres">
      <dgm:prSet presAssocID="{E30EEA2D-F9BD-4805-8DE2-73B141B5628D}" presName="sibTrans" presStyleLbl="sibTrans2D1" presStyleIdx="2" presStyleCnt="14" custAng="1244171" custScaleX="54891" custScaleY="86700" custLinFactY="5571" custLinFactNeighborX="31419" custLinFactNeighborY="100000"/>
      <dgm:spPr/>
      <dgm:t>
        <a:bodyPr/>
        <a:lstStyle/>
        <a:p>
          <a:endParaRPr lang="de-DE"/>
        </a:p>
      </dgm:t>
    </dgm:pt>
    <dgm:pt modelId="{D2C19D7B-031A-4499-934A-314EA8458A7E}" type="pres">
      <dgm:prSet presAssocID="{E30EEA2D-F9BD-4805-8DE2-73B141B5628D}" presName="connectorText" presStyleLbl="sibTrans2D1" presStyleIdx="2" presStyleCnt="14"/>
      <dgm:spPr/>
      <dgm:t>
        <a:bodyPr/>
        <a:lstStyle/>
        <a:p>
          <a:endParaRPr lang="de-DE"/>
        </a:p>
      </dgm:t>
    </dgm:pt>
    <dgm:pt modelId="{2D2463A3-A744-4E4B-8BAC-FAAAEDFD2B03}" type="pres">
      <dgm:prSet presAssocID="{AC25EDCE-82B7-4FD6-BB5A-7D58563FB3D8}" presName="node" presStyleLbl="node1" presStyleIdx="3" presStyleCnt="14" custRadScaleRad="111699" custRadScaleInc="-12801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512FA44-1B6A-4179-85F4-4DE5A866E9E0}" type="pres">
      <dgm:prSet presAssocID="{E5763B2F-0309-4B4B-8DB3-4D1AD0C667A1}" presName="sibTrans" presStyleLbl="sibTrans2D1" presStyleIdx="3" presStyleCnt="14"/>
      <dgm:spPr/>
      <dgm:t>
        <a:bodyPr/>
        <a:lstStyle/>
        <a:p>
          <a:endParaRPr lang="de-DE"/>
        </a:p>
      </dgm:t>
    </dgm:pt>
    <dgm:pt modelId="{7A8CF077-32E7-48FB-9479-232B52C787BE}" type="pres">
      <dgm:prSet presAssocID="{E5763B2F-0309-4B4B-8DB3-4D1AD0C667A1}" presName="connectorText" presStyleLbl="sibTrans2D1" presStyleIdx="3" presStyleCnt="14"/>
      <dgm:spPr/>
      <dgm:t>
        <a:bodyPr/>
        <a:lstStyle/>
        <a:p>
          <a:endParaRPr lang="de-DE"/>
        </a:p>
      </dgm:t>
    </dgm:pt>
    <dgm:pt modelId="{0D3DA5B0-17AC-46F6-AD20-9267FB4A60CF}" type="pres">
      <dgm:prSet presAssocID="{6B747BB4-66CA-42A7-A7A7-86F55B916130}" presName="node" presStyleLbl="node1" presStyleIdx="4" presStyleCnt="14" custScaleX="185245" custScaleY="163930" custRadScaleRad="115579" custRadScaleInc="-8305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BCA576-5C24-4651-93B4-E752B01FB93C}" type="pres">
      <dgm:prSet presAssocID="{78A9D8F9-DE1C-4A52-80D9-320819527ED5}" presName="sibTrans" presStyleLbl="sibTrans2D1" presStyleIdx="4" presStyleCnt="14"/>
      <dgm:spPr/>
      <dgm:t>
        <a:bodyPr/>
        <a:lstStyle/>
        <a:p>
          <a:endParaRPr lang="de-DE"/>
        </a:p>
      </dgm:t>
    </dgm:pt>
    <dgm:pt modelId="{722BB329-C142-4636-ABD7-D9CFB2198597}" type="pres">
      <dgm:prSet presAssocID="{78A9D8F9-DE1C-4A52-80D9-320819527ED5}" presName="connectorText" presStyleLbl="sibTrans2D1" presStyleIdx="4" presStyleCnt="14"/>
      <dgm:spPr/>
      <dgm:t>
        <a:bodyPr/>
        <a:lstStyle/>
        <a:p>
          <a:endParaRPr lang="de-DE"/>
        </a:p>
      </dgm:t>
    </dgm:pt>
    <dgm:pt modelId="{E7CD66A3-20D4-417B-97B4-4BD75601410E}" type="pres">
      <dgm:prSet presAssocID="{30CF1AE6-91ED-4189-9285-FE810A59798D}" presName="node" presStyleLbl="node1" presStyleIdx="5" presStyleCnt="14" custScaleX="169244" custScaleY="154322" custRadScaleRad="108408" custRadScaleInc="2664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A6B40F-D93C-46F5-991A-17A9D8F33040}" type="pres">
      <dgm:prSet presAssocID="{5EBFB94B-EF30-4403-83D5-F1F0538C4F46}" presName="sibTrans" presStyleLbl="sibTrans2D1" presStyleIdx="5" presStyleCnt="14" custLinFactNeighborX="39963" custLinFactNeighborY="36436"/>
      <dgm:spPr/>
      <dgm:t>
        <a:bodyPr/>
        <a:lstStyle/>
        <a:p>
          <a:endParaRPr lang="de-DE"/>
        </a:p>
      </dgm:t>
    </dgm:pt>
    <dgm:pt modelId="{B7907A0C-4A48-4D1F-A4B2-90E96979A642}" type="pres">
      <dgm:prSet presAssocID="{5EBFB94B-EF30-4403-83D5-F1F0538C4F46}" presName="connectorText" presStyleLbl="sibTrans2D1" presStyleIdx="5" presStyleCnt="14"/>
      <dgm:spPr/>
      <dgm:t>
        <a:bodyPr/>
        <a:lstStyle/>
        <a:p>
          <a:endParaRPr lang="de-DE"/>
        </a:p>
      </dgm:t>
    </dgm:pt>
    <dgm:pt modelId="{1B1140FC-DD2F-46E0-8E72-4331B5063BCB}" type="pres">
      <dgm:prSet presAssocID="{302441E8-499D-403B-A927-25D85C5D3637}" presName="node" presStyleLbl="node1" presStyleIdx="6" presStyleCnt="14" custRadScaleRad="8245" custRadScaleInc="8952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C60AA47-BA44-49C3-A2B8-E1FC64ED7BB0}" type="pres">
      <dgm:prSet presAssocID="{B2E258D5-167C-44E5-BCD5-503FEC49B71D}" presName="sibTrans" presStyleLbl="sibTrans2D1" presStyleIdx="6" presStyleCnt="14" custLinFactY="-36993" custLinFactNeighborX="39726" custLinFactNeighborY="-100000"/>
      <dgm:spPr/>
      <dgm:t>
        <a:bodyPr/>
        <a:lstStyle/>
        <a:p>
          <a:endParaRPr lang="de-DE"/>
        </a:p>
      </dgm:t>
    </dgm:pt>
    <dgm:pt modelId="{F439A3F1-82E0-40D8-9166-01525E50E22D}" type="pres">
      <dgm:prSet presAssocID="{B2E258D5-167C-44E5-BCD5-503FEC49B71D}" presName="connectorText" presStyleLbl="sibTrans2D1" presStyleIdx="6" presStyleCnt="14"/>
      <dgm:spPr/>
      <dgm:t>
        <a:bodyPr/>
        <a:lstStyle/>
        <a:p>
          <a:endParaRPr lang="de-DE"/>
        </a:p>
      </dgm:t>
    </dgm:pt>
    <dgm:pt modelId="{17036463-9F2A-4E03-820B-FC75AE183643}" type="pres">
      <dgm:prSet presAssocID="{7EC52FE5-ED97-4F3E-BD6C-FEF63DE77149}" presName="node" presStyleLbl="node1" presStyleIdx="7" presStyleCnt="14" custScaleX="146158" custScaleY="155167" custRadScaleRad="111263" custRadScaleInc="-113700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B3DE07-738E-4470-9286-7F68B2C1074E}" type="pres">
      <dgm:prSet presAssocID="{D2C4F36E-7F77-403C-BFA0-343F0E6EF3F5}" presName="sibTrans" presStyleLbl="sibTrans2D1" presStyleIdx="7" presStyleCnt="14" custAng="14447805" custFlipHor="1" custScaleX="25417" custScaleY="172697" custLinFactY="500000" custLinFactNeighborX="47067" custLinFactNeighborY="539950"/>
      <dgm:spPr/>
      <dgm:t>
        <a:bodyPr/>
        <a:lstStyle/>
        <a:p>
          <a:endParaRPr lang="de-DE"/>
        </a:p>
      </dgm:t>
    </dgm:pt>
    <dgm:pt modelId="{64333375-68F7-4290-AFCD-BC52CE74026D}" type="pres">
      <dgm:prSet presAssocID="{D2C4F36E-7F77-403C-BFA0-343F0E6EF3F5}" presName="connectorText" presStyleLbl="sibTrans2D1" presStyleIdx="7" presStyleCnt="14"/>
      <dgm:spPr/>
      <dgm:t>
        <a:bodyPr/>
        <a:lstStyle/>
        <a:p>
          <a:endParaRPr lang="de-DE"/>
        </a:p>
      </dgm:t>
    </dgm:pt>
    <dgm:pt modelId="{644AC029-713E-46BF-B73C-36F9E4DECDCD}" type="pres">
      <dgm:prSet presAssocID="{C1BFDE93-065E-47EE-8A13-6552830157DC}" presName="node" presStyleLbl="node1" presStyleIdx="8" presStyleCnt="14" custScaleX="145444" custScaleY="147145" custRadScaleRad="99991" custRadScaleInc="2001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55BFE2-F964-4B11-B6E8-9347CBEA3E2B}" type="pres">
      <dgm:prSet presAssocID="{41B4EDE3-FAF5-4B14-BC12-2FA38B61AC58}" presName="sibTrans" presStyleLbl="sibTrans2D1" presStyleIdx="8" presStyleCnt="14" custLinFactNeighborX="-26081" custLinFactNeighborY="67668"/>
      <dgm:spPr/>
      <dgm:t>
        <a:bodyPr/>
        <a:lstStyle/>
        <a:p>
          <a:endParaRPr lang="de-DE"/>
        </a:p>
      </dgm:t>
    </dgm:pt>
    <dgm:pt modelId="{1F6A80C5-2D3F-4F01-97A5-B2B770CD2F7B}" type="pres">
      <dgm:prSet presAssocID="{41B4EDE3-FAF5-4B14-BC12-2FA38B61AC58}" presName="connectorText" presStyleLbl="sibTrans2D1" presStyleIdx="8" presStyleCnt="14"/>
      <dgm:spPr/>
      <dgm:t>
        <a:bodyPr/>
        <a:lstStyle/>
        <a:p>
          <a:endParaRPr lang="de-DE"/>
        </a:p>
      </dgm:t>
    </dgm:pt>
    <dgm:pt modelId="{10DBB7E6-D4B0-4168-A010-05C6C199313B}" type="pres">
      <dgm:prSet presAssocID="{5917F5AB-1F34-4A69-AA54-B613EBD917B2}" presName="node" presStyleLbl="node1" presStyleIdx="9" presStyleCnt="14" custScaleX="193563" custScaleY="174440" custRadScaleRad="4086" custRadScaleInc="7485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CF6499-8EDE-45F1-B02E-99EFE9E69E8D}" type="pres">
      <dgm:prSet presAssocID="{95FD5D7A-8323-463D-9667-DB6CF5A4E9C0}" presName="sibTrans" presStyleLbl="sibTrans2D1" presStyleIdx="9" presStyleCnt="14" custScaleY="37441" custLinFactNeighborX="-67581" custLinFactNeighborY="14760"/>
      <dgm:spPr/>
      <dgm:t>
        <a:bodyPr/>
        <a:lstStyle/>
        <a:p>
          <a:endParaRPr lang="de-DE"/>
        </a:p>
      </dgm:t>
    </dgm:pt>
    <dgm:pt modelId="{D7284EB3-DB1F-4493-8F48-C723FDD49938}" type="pres">
      <dgm:prSet presAssocID="{95FD5D7A-8323-463D-9667-DB6CF5A4E9C0}" presName="connectorText" presStyleLbl="sibTrans2D1" presStyleIdx="9" presStyleCnt="14"/>
      <dgm:spPr/>
      <dgm:t>
        <a:bodyPr/>
        <a:lstStyle/>
        <a:p>
          <a:endParaRPr lang="de-DE"/>
        </a:p>
      </dgm:t>
    </dgm:pt>
    <dgm:pt modelId="{12840EB7-8AE4-4B79-9639-F7DFB56E6FD0}" type="pres">
      <dgm:prSet presAssocID="{61D8B4EC-1208-4B3B-BACC-11D2351CAE67}" presName="node" presStyleLbl="node1" presStyleIdx="10" presStyleCnt="14" custScaleX="218907" custScaleY="197757" custRadScaleRad="110336" custRadScaleInc="12109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C4FCCA7-A4F6-4A43-AB93-D07DBC285A68}" type="pres">
      <dgm:prSet presAssocID="{F8A45722-4B07-450F-B015-3A6F8D9D330F}" presName="sibTrans" presStyleLbl="sibTrans2D1" presStyleIdx="10" presStyleCnt="14" custAng="17723800" custLinFactX="-77674" custLinFactY="-180821" custLinFactNeighborX="-100000" custLinFactNeighborY="-200000"/>
      <dgm:spPr/>
      <dgm:t>
        <a:bodyPr/>
        <a:lstStyle/>
        <a:p>
          <a:endParaRPr lang="de-DE"/>
        </a:p>
      </dgm:t>
    </dgm:pt>
    <dgm:pt modelId="{55418106-6CC2-4C80-97E2-B1F8005415BC}" type="pres">
      <dgm:prSet presAssocID="{F8A45722-4B07-450F-B015-3A6F8D9D330F}" presName="connectorText" presStyleLbl="sibTrans2D1" presStyleIdx="10" presStyleCnt="14"/>
      <dgm:spPr/>
      <dgm:t>
        <a:bodyPr/>
        <a:lstStyle/>
        <a:p>
          <a:endParaRPr lang="de-DE"/>
        </a:p>
      </dgm:t>
    </dgm:pt>
    <dgm:pt modelId="{161E71FC-386C-4580-87D2-2136083FA376}" type="pres">
      <dgm:prSet presAssocID="{0B497476-C13D-498E-8154-DCCF8069D5E8}" presName="node" presStyleLbl="node1" presStyleIdx="11" presStyleCnt="14" custScaleX="197474" custScaleY="168124" custRadScaleRad="11163" custRadScaleInc="5104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9177E6-4260-49D1-B06F-237B9936777D}" type="pres">
      <dgm:prSet presAssocID="{B359AE45-269F-4753-AD69-803892F9B69D}" presName="sibTrans" presStyleLbl="sibTrans2D1" presStyleIdx="11" presStyleCnt="14" custLinFactNeighborX="-20767" custLinFactNeighborY="-60099"/>
      <dgm:spPr/>
      <dgm:t>
        <a:bodyPr/>
        <a:lstStyle/>
        <a:p>
          <a:endParaRPr lang="de-DE"/>
        </a:p>
      </dgm:t>
    </dgm:pt>
    <dgm:pt modelId="{F0ABF401-B6F2-46A3-9046-AAABA8C038BA}" type="pres">
      <dgm:prSet presAssocID="{B359AE45-269F-4753-AD69-803892F9B69D}" presName="connectorText" presStyleLbl="sibTrans2D1" presStyleIdx="11" presStyleCnt="14"/>
      <dgm:spPr/>
      <dgm:t>
        <a:bodyPr/>
        <a:lstStyle/>
        <a:p>
          <a:endParaRPr lang="de-DE"/>
        </a:p>
      </dgm:t>
    </dgm:pt>
    <dgm:pt modelId="{42246604-C0F9-407E-96D1-BED0AE4EC346}" type="pres">
      <dgm:prSet presAssocID="{75A7B1C2-280C-42A3-840B-765430059E46}" presName="node" presStyleLbl="node1" presStyleIdx="12" presStyleCnt="14" custScaleX="187679" custScaleY="178761" custRadScaleRad="104922" custRadScaleInc="1510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2987EA-60F5-4076-84CB-D4374B7D7240}" type="pres">
      <dgm:prSet presAssocID="{B6266384-E3AD-46DA-AD2A-03DC64B20925}" presName="sibTrans" presStyleLbl="sibTrans2D1" presStyleIdx="12" presStyleCnt="14" custAng="17731843" custLinFactX="45417" custLinFactY="-200000" custLinFactNeighborX="100000" custLinFactNeighborY="-252477"/>
      <dgm:spPr/>
      <dgm:t>
        <a:bodyPr/>
        <a:lstStyle/>
        <a:p>
          <a:endParaRPr lang="de-DE"/>
        </a:p>
      </dgm:t>
    </dgm:pt>
    <dgm:pt modelId="{332F0253-3CA9-4E6D-A149-1036C9A13A78}" type="pres">
      <dgm:prSet presAssocID="{B6266384-E3AD-46DA-AD2A-03DC64B20925}" presName="connectorText" presStyleLbl="sibTrans2D1" presStyleIdx="12" presStyleCnt="14"/>
      <dgm:spPr/>
      <dgm:t>
        <a:bodyPr/>
        <a:lstStyle/>
        <a:p>
          <a:endParaRPr lang="de-DE"/>
        </a:p>
      </dgm:t>
    </dgm:pt>
    <dgm:pt modelId="{20AFAE5C-3D42-4418-8F56-D3AC0DED1E88}" type="pres">
      <dgm:prSet presAssocID="{E0067C0E-61C9-414A-964F-5CCBF088C7F2}" presName="node" presStyleLbl="node1" presStyleIdx="13" presStyleCnt="14" custScaleX="332957" custScaleY="309459" custRadScaleRad="9414" custRadScaleInc="-54209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410070-4CAF-49B1-8786-DEB0CFB9756B}" type="pres">
      <dgm:prSet presAssocID="{1EA12A56-C0E3-4483-A1A4-B27FDDF5B398}" presName="sibTrans" presStyleLbl="sibTrans2D1" presStyleIdx="13" presStyleCnt="14" custAng="20528508" custFlipVert="1" custScaleX="143291" custScaleY="163029" custLinFactNeighborX="-9390" custLinFactNeighborY="21084"/>
      <dgm:spPr/>
      <dgm:t>
        <a:bodyPr/>
        <a:lstStyle/>
        <a:p>
          <a:endParaRPr lang="de-DE"/>
        </a:p>
      </dgm:t>
    </dgm:pt>
    <dgm:pt modelId="{E3D815FA-D333-4D5A-8292-D60ED31F6FE4}" type="pres">
      <dgm:prSet presAssocID="{1EA12A56-C0E3-4483-A1A4-B27FDDF5B398}" presName="connectorText" presStyleLbl="sibTrans2D1" presStyleIdx="13" presStyleCnt="14"/>
      <dgm:spPr/>
      <dgm:t>
        <a:bodyPr/>
        <a:lstStyle/>
        <a:p>
          <a:endParaRPr lang="de-DE"/>
        </a:p>
      </dgm:t>
    </dgm:pt>
  </dgm:ptLst>
  <dgm:cxnLst>
    <dgm:cxn modelId="{75DA3222-F8FF-4662-9B51-4A7F831553B8}" srcId="{1E98B0B7-4FC5-4F47-8F2E-DDDE290A0EDE}" destId="{D70EA53A-FC75-4DFA-9478-200B942209F9}" srcOrd="2" destOrd="0" parTransId="{C6610581-F7A1-4E05-B256-74A8C2713383}" sibTransId="{E30EEA2D-F9BD-4805-8DE2-73B141B5628D}"/>
    <dgm:cxn modelId="{0A97115C-1B09-4A3F-A4EE-837F26B87EF1}" type="presOf" srcId="{E30EEA2D-F9BD-4805-8DE2-73B141B5628D}" destId="{D2C19D7B-031A-4499-934A-314EA8458A7E}" srcOrd="1" destOrd="0" presId="urn:microsoft.com/office/officeart/2005/8/layout/cycle2"/>
    <dgm:cxn modelId="{3F6DAA9A-A364-4769-A3A7-4FFA53CD76CF}" srcId="{1E98B0B7-4FC5-4F47-8F2E-DDDE290A0EDE}" destId="{61D8B4EC-1208-4B3B-BACC-11D2351CAE67}" srcOrd="10" destOrd="0" parTransId="{29ED476B-AEE6-4438-A957-F8BDCB37140F}" sibTransId="{F8A45722-4B07-450F-B015-3A6F8D9D330F}"/>
    <dgm:cxn modelId="{26A30A89-3E20-4979-BE7D-A0E6577CDAB7}" type="presOf" srcId="{1EA12A56-C0E3-4483-A1A4-B27FDDF5B398}" destId="{E3D815FA-D333-4D5A-8292-D60ED31F6FE4}" srcOrd="1" destOrd="0" presId="urn:microsoft.com/office/officeart/2005/8/layout/cycle2"/>
    <dgm:cxn modelId="{AE3AA3F9-47B9-41E2-9946-75BC87CF494B}" type="presOf" srcId="{E5763B2F-0309-4B4B-8DB3-4D1AD0C667A1}" destId="{8512FA44-1B6A-4179-85F4-4DE5A866E9E0}" srcOrd="0" destOrd="0" presId="urn:microsoft.com/office/officeart/2005/8/layout/cycle2"/>
    <dgm:cxn modelId="{0059DB59-DAB4-4471-869F-24B3CF276BDB}" srcId="{1E98B0B7-4FC5-4F47-8F2E-DDDE290A0EDE}" destId="{09A65FA9-BE16-4ABF-93C8-F2D62AF80137}" srcOrd="1" destOrd="0" parTransId="{A0AC033D-45ED-4906-976E-5B4C6D1BE9F5}" sibTransId="{291C967E-DDEF-4FA2-918D-48E933C74E14}"/>
    <dgm:cxn modelId="{C02CB89F-84A7-42DD-978A-90A1BB9967AA}" srcId="{1E98B0B7-4FC5-4F47-8F2E-DDDE290A0EDE}" destId="{5917F5AB-1F34-4A69-AA54-B613EBD917B2}" srcOrd="9" destOrd="0" parTransId="{25985C2F-602E-4F3C-90D3-D6025AC8FAF6}" sibTransId="{95FD5D7A-8323-463D-9667-DB6CF5A4E9C0}"/>
    <dgm:cxn modelId="{91BB130B-CC21-4110-BB22-3C67409157A1}" type="presOf" srcId="{155F2EB7-72B9-42E6-9D9C-76B11C63BA3F}" destId="{82251473-25D5-425F-90A0-C016BC2467AA}" srcOrd="0" destOrd="0" presId="urn:microsoft.com/office/officeart/2005/8/layout/cycle2"/>
    <dgm:cxn modelId="{2BA5CB41-4534-4BD7-A23B-90E90A00BAEA}" type="presOf" srcId="{61D8B4EC-1208-4B3B-BACC-11D2351CAE67}" destId="{12840EB7-8AE4-4B79-9639-F7DFB56E6FD0}" srcOrd="0" destOrd="0" presId="urn:microsoft.com/office/officeart/2005/8/layout/cycle2"/>
    <dgm:cxn modelId="{2D33CE02-16F1-4B5E-9F56-B25C35891B2C}" type="presOf" srcId="{F8A45722-4B07-450F-B015-3A6F8D9D330F}" destId="{55418106-6CC2-4C80-97E2-B1F8005415BC}" srcOrd="1" destOrd="0" presId="urn:microsoft.com/office/officeart/2005/8/layout/cycle2"/>
    <dgm:cxn modelId="{0ED12D15-397B-4579-9B21-8B9755DCB0D2}" srcId="{1E98B0B7-4FC5-4F47-8F2E-DDDE290A0EDE}" destId="{AC25EDCE-82B7-4FD6-BB5A-7D58563FB3D8}" srcOrd="3" destOrd="0" parTransId="{AA02E328-2799-4B72-9C1F-13F2D3940CF9}" sibTransId="{E5763B2F-0309-4B4B-8DB3-4D1AD0C667A1}"/>
    <dgm:cxn modelId="{F33A6319-9F7F-4689-81B4-0655102A9F97}" type="presOf" srcId="{78A9D8F9-DE1C-4A52-80D9-320819527ED5}" destId="{7BBCA576-5C24-4651-93B4-E752B01FB93C}" srcOrd="0" destOrd="0" presId="urn:microsoft.com/office/officeart/2005/8/layout/cycle2"/>
    <dgm:cxn modelId="{2095BDA1-14F9-4C10-8D0E-FEC17705E760}" type="presOf" srcId="{7EC52FE5-ED97-4F3E-BD6C-FEF63DE77149}" destId="{17036463-9F2A-4E03-820B-FC75AE183643}" srcOrd="0" destOrd="0" presId="urn:microsoft.com/office/officeart/2005/8/layout/cycle2"/>
    <dgm:cxn modelId="{9822D89C-2BE1-42A8-86DB-ACE0644C8CFD}" type="presOf" srcId="{E0067C0E-61C9-414A-964F-5CCBF088C7F2}" destId="{20AFAE5C-3D42-4418-8F56-D3AC0DED1E88}" srcOrd="0" destOrd="0" presId="urn:microsoft.com/office/officeart/2005/8/layout/cycle2"/>
    <dgm:cxn modelId="{D4096AE6-AFE7-414D-80B9-F39AE153537A}" type="presOf" srcId="{E30EEA2D-F9BD-4805-8DE2-73B141B5628D}" destId="{E4F4D8F6-1F3C-452F-A0DF-DDA082661BB7}" srcOrd="0" destOrd="0" presId="urn:microsoft.com/office/officeart/2005/8/layout/cycle2"/>
    <dgm:cxn modelId="{6A38BE63-6E79-46F0-B578-FF0845BB324C}" type="presOf" srcId="{6B747BB4-66CA-42A7-A7A7-86F55B916130}" destId="{0D3DA5B0-17AC-46F6-AD20-9267FB4A60CF}" srcOrd="0" destOrd="0" presId="urn:microsoft.com/office/officeart/2005/8/layout/cycle2"/>
    <dgm:cxn modelId="{74D2E5B5-95E0-4E08-9FBC-889D8389078F}" type="presOf" srcId="{30CF1AE6-91ED-4189-9285-FE810A59798D}" destId="{E7CD66A3-20D4-417B-97B4-4BD75601410E}" srcOrd="0" destOrd="0" presId="urn:microsoft.com/office/officeart/2005/8/layout/cycle2"/>
    <dgm:cxn modelId="{093A2993-F89A-4B56-96EB-D50328E82D1C}" type="presOf" srcId="{B2E258D5-167C-44E5-BCD5-503FEC49B71D}" destId="{F439A3F1-82E0-40D8-9166-01525E50E22D}" srcOrd="1" destOrd="0" presId="urn:microsoft.com/office/officeart/2005/8/layout/cycle2"/>
    <dgm:cxn modelId="{FB898B6D-E11D-4CCE-8DFB-9044B280E0F5}" type="presOf" srcId="{F8A45722-4B07-450F-B015-3A6F8D9D330F}" destId="{6C4FCCA7-A4F6-4A43-AB93-D07DBC285A68}" srcOrd="0" destOrd="0" presId="urn:microsoft.com/office/officeart/2005/8/layout/cycle2"/>
    <dgm:cxn modelId="{A54318A8-BE6B-4375-BEC6-FE66E9310BB2}" type="presOf" srcId="{C1BFDE93-065E-47EE-8A13-6552830157DC}" destId="{644AC029-713E-46BF-B73C-36F9E4DECDCD}" srcOrd="0" destOrd="0" presId="urn:microsoft.com/office/officeart/2005/8/layout/cycle2"/>
    <dgm:cxn modelId="{861E643B-D62E-4CB1-B880-355446BFE545}" srcId="{1E98B0B7-4FC5-4F47-8F2E-DDDE290A0EDE}" destId="{302441E8-499D-403B-A927-25D85C5D3637}" srcOrd="6" destOrd="0" parTransId="{3D5434CA-271D-4161-820A-56B4720FC3BB}" sibTransId="{B2E258D5-167C-44E5-BCD5-503FEC49B71D}"/>
    <dgm:cxn modelId="{1A389939-D96A-4D5C-8D3A-1E72254D1F0F}" srcId="{1E98B0B7-4FC5-4F47-8F2E-DDDE290A0EDE}" destId="{75A7B1C2-280C-42A3-840B-765430059E46}" srcOrd="12" destOrd="0" parTransId="{9F9F28CF-9725-4145-8F99-2653C9EBE83C}" sibTransId="{B6266384-E3AD-46DA-AD2A-03DC64B20925}"/>
    <dgm:cxn modelId="{23190783-3568-409F-936E-0E11DCFC7E45}" type="presOf" srcId="{95FD5D7A-8323-463D-9667-DB6CF5A4E9C0}" destId="{7FCF6499-8EDE-45F1-B02E-99EFE9E69E8D}" srcOrd="0" destOrd="0" presId="urn:microsoft.com/office/officeart/2005/8/layout/cycle2"/>
    <dgm:cxn modelId="{47500460-6866-40D4-846F-F636AE68EA0E}" type="presOf" srcId="{5EBFB94B-EF30-4403-83D5-F1F0538C4F46}" destId="{B7907A0C-4A48-4D1F-A4B2-90E96979A642}" srcOrd="1" destOrd="0" presId="urn:microsoft.com/office/officeart/2005/8/layout/cycle2"/>
    <dgm:cxn modelId="{61551EA8-596E-4D6F-885E-656E8A80CFC6}" type="presOf" srcId="{1EA12A56-C0E3-4483-A1A4-B27FDDF5B398}" destId="{FE410070-4CAF-49B1-8786-DEB0CFB9756B}" srcOrd="0" destOrd="0" presId="urn:microsoft.com/office/officeart/2005/8/layout/cycle2"/>
    <dgm:cxn modelId="{80A70698-FA69-413B-9BB7-93D73E559C1E}" type="presOf" srcId="{AC25EDCE-82B7-4FD6-BB5A-7D58563FB3D8}" destId="{2D2463A3-A744-4E4B-8BAC-FAAAEDFD2B03}" srcOrd="0" destOrd="0" presId="urn:microsoft.com/office/officeart/2005/8/layout/cycle2"/>
    <dgm:cxn modelId="{16030F13-364F-439C-BA30-8063C2ACAD99}" srcId="{1E98B0B7-4FC5-4F47-8F2E-DDDE290A0EDE}" destId="{E0067C0E-61C9-414A-964F-5CCBF088C7F2}" srcOrd="13" destOrd="0" parTransId="{55708F5A-AF8B-4AF7-89E8-3CD784CF0F4F}" sibTransId="{1EA12A56-C0E3-4483-A1A4-B27FDDF5B398}"/>
    <dgm:cxn modelId="{020E756F-4DE1-440C-AEF3-48BB02615104}" type="presOf" srcId="{5EBFB94B-EF30-4403-83D5-F1F0538C4F46}" destId="{87A6B40F-D93C-46F5-991A-17A9D8F33040}" srcOrd="0" destOrd="0" presId="urn:microsoft.com/office/officeart/2005/8/layout/cycle2"/>
    <dgm:cxn modelId="{F12AB644-15C0-480A-9D88-20917DC026C5}" type="presOf" srcId="{D2C4F36E-7F77-403C-BFA0-343F0E6EF3F5}" destId="{79B3DE07-738E-4470-9286-7F68B2C1074E}" srcOrd="0" destOrd="0" presId="urn:microsoft.com/office/officeart/2005/8/layout/cycle2"/>
    <dgm:cxn modelId="{0122DC8D-2F4A-4AFB-9148-04EFE43C7FAF}" type="presOf" srcId="{B6266384-E3AD-46DA-AD2A-03DC64B20925}" destId="{E32987EA-60F5-4076-84CB-D4374B7D7240}" srcOrd="0" destOrd="0" presId="urn:microsoft.com/office/officeart/2005/8/layout/cycle2"/>
    <dgm:cxn modelId="{B5611E1D-950C-41EF-9110-B0BF9F4C300C}" type="presOf" srcId="{5917F5AB-1F34-4A69-AA54-B613EBD917B2}" destId="{10DBB7E6-D4B0-4168-A010-05C6C199313B}" srcOrd="0" destOrd="0" presId="urn:microsoft.com/office/officeart/2005/8/layout/cycle2"/>
    <dgm:cxn modelId="{1142BB7B-CFFC-4C54-A06C-0478B4ACB7B6}" type="presOf" srcId="{155F2EB7-72B9-42E6-9D9C-76B11C63BA3F}" destId="{ADC13851-44C2-4589-90A9-4CDD5B48D0C4}" srcOrd="1" destOrd="0" presId="urn:microsoft.com/office/officeart/2005/8/layout/cycle2"/>
    <dgm:cxn modelId="{558789FA-2FF4-4FC3-9390-E0AE6CE03AFC}" type="presOf" srcId="{302441E8-499D-403B-A927-25D85C5D3637}" destId="{1B1140FC-DD2F-46E0-8E72-4331B5063BCB}" srcOrd="0" destOrd="0" presId="urn:microsoft.com/office/officeart/2005/8/layout/cycle2"/>
    <dgm:cxn modelId="{784657E7-1625-428F-9EED-FB46B8A18E82}" type="presOf" srcId="{1E98B0B7-4FC5-4F47-8F2E-DDDE290A0EDE}" destId="{6D77C80D-8827-4BEB-8320-F287A0BE6F24}" srcOrd="0" destOrd="0" presId="urn:microsoft.com/office/officeart/2005/8/layout/cycle2"/>
    <dgm:cxn modelId="{85755193-FA65-46E5-9474-95318E6BE755}" srcId="{1E98B0B7-4FC5-4F47-8F2E-DDDE290A0EDE}" destId="{7EC52FE5-ED97-4F3E-BD6C-FEF63DE77149}" srcOrd="7" destOrd="0" parTransId="{DEEA7625-F451-4F2B-9FBF-0821FCE0D1C1}" sibTransId="{D2C4F36E-7F77-403C-BFA0-343F0E6EF3F5}"/>
    <dgm:cxn modelId="{3AE2A1C6-61F8-4362-A95C-D12E122A7CC8}" srcId="{1E98B0B7-4FC5-4F47-8F2E-DDDE290A0EDE}" destId="{30CF1AE6-91ED-4189-9285-FE810A59798D}" srcOrd="5" destOrd="0" parTransId="{71D8FCDA-7B65-4C10-B063-E1CB83FE0809}" sibTransId="{5EBFB94B-EF30-4403-83D5-F1F0538C4F46}"/>
    <dgm:cxn modelId="{3E23E44F-E545-4D02-ACD8-34A89CA6BE33}" type="presOf" srcId="{B6266384-E3AD-46DA-AD2A-03DC64B20925}" destId="{332F0253-3CA9-4E6D-A149-1036C9A13A78}" srcOrd="1" destOrd="0" presId="urn:microsoft.com/office/officeart/2005/8/layout/cycle2"/>
    <dgm:cxn modelId="{278A7EEB-DDD5-4026-B11D-C9C5DBF1AB39}" srcId="{1E98B0B7-4FC5-4F47-8F2E-DDDE290A0EDE}" destId="{0B497476-C13D-498E-8154-DCCF8069D5E8}" srcOrd="11" destOrd="0" parTransId="{0D3834C8-257D-4658-9AF8-CFDAD57EA196}" sibTransId="{B359AE45-269F-4753-AD69-803892F9B69D}"/>
    <dgm:cxn modelId="{12C6CE1E-B679-4AC5-8372-1EE20E373A00}" srcId="{1E98B0B7-4FC5-4F47-8F2E-DDDE290A0EDE}" destId="{C1BFDE93-065E-47EE-8A13-6552830157DC}" srcOrd="8" destOrd="0" parTransId="{AA24A917-BB41-4EB5-A5E1-0498A56C136F}" sibTransId="{41B4EDE3-FAF5-4B14-BC12-2FA38B61AC58}"/>
    <dgm:cxn modelId="{C2CE2C42-22DA-4BAE-9832-3387BD644F30}" type="presOf" srcId="{95FD5D7A-8323-463D-9667-DB6CF5A4E9C0}" destId="{D7284EB3-DB1F-4493-8F48-C723FDD49938}" srcOrd="1" destOrd="0" presId="urn:microsoft.com/office/officeart/2005/8/layout/cycle2"/>
    <dgm:cxn modelId="{5B648391-02E2-419D-9062-9DA394397C28}" type="presOf" srcId="{78A9D8F9-DE1C-4A52-80D9-320819527ED5}" destId="{722BB329-C142-4636-ABD7-D9CFB2198597}" srcOrd="1" destOrd="0" presId="urn:microsoft.com/office/officeart/2005/8/layout/cycle2"/>
    <dgm:cxn modelId="{30B70BC5-361C-4ADF-81C2-EE85622D4CEF}" type="presOf" srcId="{291C967E-DDEF-4FA2-918D-48E933C74E14}" destId="{25587F31-A0C4-4069-816C-857253550A37}" srcOrd="1" destOrd="0" presId="urn:microsoft.com/office/officeart/2005/8/layout/cycle2"/>
    <dgm:cxn modelId="{8B7277A7-5604-445F-9F58-2F29A551C010}" type="presOf" srcId="{09A65FA9-BE16-4ABF-93C8-F2D62AF80137}" destId="{97B272B3-C424-403E-A3F2-35C718130676}" srcOrd="0" destOrd="0" presId="urn:microsoft.com/office/officeart/2005/8/layout/cycle2"/>
    <dgm:cxn modelId="{EF52606D-65DA-499E-A969-B7498701E50C}" type="presOf" srcId="{0B497476-C13D-498E-8154-DCCF8069D5E8}" destId="{161E71FC-386C-4580-87D2-2136083FA376}" srcOrd="0" destOrd="0" presId="urn:microsoft.com/office/officeart/2005/8/layout/cycle2"/>
    <dgm:cxn modelId="{DCE0801E-09D9-4E29-A5D5-D8F6268492D5}" srcId="{1E98B0B7-4FC5-4F47-8F2E-DDDE290A0EDE}" destId="{234935D5-66C2-4DC5-8949-611E8AA710BF}" srcOrd="0" destOrd="0" parTransId="{A88F1493-7F15-4937-A444-62E5C8AA31FE}" sibTransId="{155F2EB7-72B9-42E6-9D9C-76B11C63BA3F}"/>
    <dgm:cxn modelId="{42AF9303-2C93-4566-9612-3D012E623827}" type="presOf" srcId="{234935D5-66C2-4DC5-8949-611E8AA710BF}" destId="{577BB141-B486-42F5-A42D-F23929771ED4}" srcOrd="0" destOrd="0" presId="urn:microsoft.com/office/officeart/2005/8/layout/cycle2"/>
    <dgm:cxn modelId="{A9B3C436-9B17-407B-89F9-E9F4F05EEBB4}" type="presOf" srcId="{B359AE45-269F-4753-AD69-803892F9B69D}" destId="{8E9177E6-4260-49D1-B06F-237B9936777D}" srcOrd="0" destOrd="0" presId="urn:microsoft.com/office/officeart/2005/8/layout/cycle2"/>
    <dgm:cxn modelId="{9D40BA1B-3DE1-44F0-8A2C-020F204024AC}" type="presOf" srcId="{41B4EDE3-FAF5-4B14-BC12-2FA38B61AC58}" destId="{1F6A80C5-2D3F-4F01-97A5-B2B770CD2F7B}" srcOrd="1" destOrd="0" presId="urn:microsoft.com/office/officeart/2005/8/layout/cycle2"/>
    <dgm:cxn modelId="{F30E0585-D04A-4E96-8293-65C5B15B3CD7}" type="presOf" srcId="{D2C4F36E-7F77-403C-BFA0-343F0E6EF3F5}" destId="{64333375-68F7-4290-AFCD-BC52CE74026D}" srcOrd="1" destOrd="0" presId="urn:microsoft.com/office/officeart/2005/8/layout/cycle2"/>
    <dgm:cxn modelId="{F6ACE1C9-EEC9-4FD0-96D2-C09E157CD7FE}" type="presOf" srcId="{41B4EDE3-FAF5-4B14-BC12-2FA38B61AC58}" destId="{5A55BFE2-F964-4B11-B6E8-9347CBEA3E2B}" srcOrd="0" destOrd="0" presId="urn:microsoft.com/office/officeart/2005/8/layout/cycle2"/>
    <dgm:cxn modelId="{F4CE0035-B656-48A9-BA56-864D35A5D2B1}" type="presOf" srcId="{D70EA53A-FC75-4DFA-9478-200B942209F9}" destId="{2D3EA73F-EA2E-489C-87DA-EF1F15F25D30}" srcOrd="0" destOrd="0" presId="urn:microsoft.com/office/officeart/2005/8/layout/cycle2"/>
    <dgm:cxn modelId="{10AA5F31-EAFE-4479-9B28-5E7798CAB649}" type="presOf" srcId="{75A7B1C2-280C-42A3-840B-765430059E46}" destId="{42246604-C0F9-407E-96D1-BED0AE4EC346}" srcOrd="0" destOrd="0" presId="urn:microsoft.com/office/officeart/2005/8/layout/cycle2"/>
    <dgm:cxn modelId="{C39CD162-1AD3-40C6-8AB5-FEAD28F88A9B}" type="presOf" srcId="{E5763B2F-0309-4B4B-8DB3-4D1AD0C667A1}" destId="{7A8CF077-32E7-48FB-9479-232B52C787BE}" srcOrd="1" destOrd="0" presId="urn:microsoft.com/office/officeart/2005/8/layout/cycle2"/>
    <dgm:cxn modelId="{18F86927-1E05-4B9C-948D-18F0A4616A13}" type="presOf" srcId="{291C967E-DDEF-4FA2-918D-48E933C74E14}" destId="{E938C41A-F6F7-4215-9032-D545B73D9738}" srcOrd="0" destOrd="0" presId="urn:microsoft.com/office/officeart/2005/8/layout/cycle2"/>
    <dgm:cxn modelId="{4DDF7A70-A6CE-47E9-8FB3-3A06B7686FB6}" type="presOf" srcId="{B2E258D5-167C-44E5-BCD5-503FEC49B71D}" destId="{BC60AA47-BA44-49C3-A2B8-E1FC64ED7BB0}" srcOrd="0" destOrd="0" presId="urn:microsoft.com/office/officeart/2005/8/layout/cycle2"/>
    <dgm:cxn modelId="{D88F7690-969F-4E7E-A154-55251C7CFCAA}" srcId="{1E98B0B7-4FC5-4F47-8F2E-DDDE290A0EDE}" destId="{6B747BB4-66CA-42A7-A7A7-86F55B916130}" srcOrd="4" destOrd="0" parTransId="{F442B337-1946-4CB8-8FAA-B6F269CE44EF}" sibTransId="{78A9D8F9-DE1C-4A52-80D9-320819527ED5}"/>
    <dgm:cxn modelId="{3224BFD2-67BA-4F84-9989-A9FD2CD2E666}" type="presOf" srcId="{B359AE45-269F-4753-AD69-803892F9B69D}" destId="{F0ABF401-B6F2-46A3-9046-AAABA8C038BA}" srcOrd="1" destOrd="0" presId="urn:microsoft.com/office/officeart/2005/8/layout/cycle2"/>
    <dgm:cxn modelId="{E80FCD97-F22C-4E37-BFD7-482DDBFE6EAD}" type="presParOf" srcId="{6D77C80D-8827-4BEB-8320-F287A0BE6F24}" destId="{577BB141-B486-42F5-A42D-F23929771ED4}" srcOrd="0" destOrd="0" presId="urn:microsoft.com/office/officeart/2005/8/layout/cycle2"/>
    <dgm:cxn modelId="{11F080F6-94D6-41B9-BA85-E22590E0B80C}" type="presParOf" srcId="{6D77C80D-8827-4BEB-8320-F287A0BE6F24}" destId="{82251473-25D5-425F-90A0-C016BC2467AA}" srcOrd="1" destOrd="0" presId="urn:microsoft.com/office/officeart/2005/8/layout/cycle2"/>
    <dgm:cxn modelId="{7B9F7B7D-C6F7-4C87-A56C-D7469020653E}" type="presParOf" srcId="{82251473-25D5-425F-90A0-C016BC2467AA}" destId="{ADC13851-44C2-4589-90A9-4CDD5B48D0C4}" srcOrd="0" destOrd="0" presId="urn:microsoft.com/office/officeart/2005/8/layout/cycle2"/>
    <dgm:cxn modelId="{DFA1120E-6F0A-45B8-88C7-13339A6B6CBF}" type="presParOf" srcId="{6D77C80D-8827-4BEB-8320-F287A0BE6F24}" destId="{97B272B3-C424-403E-A3F2-35C718130676}" srcOrd="2" destOrd="0" presId="urn:microsoft.com/office/officeart/2005/8/layout/cycle2"/>
    <dgm:cxn modelId="{C7B48090-BD4B-4412-84D0-BBDA6F8779C0}" type="presParOf" srcId="{6D77C80D-8827-4BEB-8320-F287A0BE6F24}" destId="{E938C41A-F6F7-4215-9032-D545B73D9738}" srcOrd="3" destOrd="0" presId="urn:microsoft.com/office/officeart/2005/8/layout/cycle2"/>
    <dgm:cxn modelId="{DD620E4A-7210-43E5-B2EC-CF1F735BC765}" type="presParOf" srcId="{E938C41A-F6F7-4215-9032-D545B73D9738}" destId="{25587F31-A0C4-4069-816C-857253550A37}" srcOrd="0" destOrd="0" presId="urn:microsoft.com/office/officeart/2005/8/layout/cycle2"/>
    <dgm:cxn modelId="{99FFAADC-D5E8-4734-8626-F28D95E28210}" type="presParOf" srcId="{6D77C80D-8827-4BEB-8320-F287A0BE6F24}" destId="{2D3EA73F-EA2E-489C-87DA-EF1F15F25D30}" srcOrd="4" destOrd="0" presId="urn:microsoft.com/office/officeart/2005/8/layout/cycle2"/>
    <dgm:cxn modelId="{7994F74A-E64B-4A85-897A-A7134E78862D}" type="presParOf" srcId="{6D77C80D-8827-4BEB-8320-F287A0BE6F24}" destId="{E4F4D8F6-1F3C-452F-A0DF-DDA082661BB7}" srcOrd="5" destOrd="0" presId="urn:microsoft.com/office/officeart/2005/8/layout/cycle2"/>
    <dgm:cxn modelId="{5240C4B8-421A-489D-BAC9-ED7E70601977}" type="presParOf" srcId="{E4F4D8F6-1F3C-452F-A0DF-DDA082661BB7}" destId="{D2C19D7B-031A-4499-934A-314EA8458A7E}" srcOrd="0" destOrd="0" presId="urn:microsoft.com/office/officeart/2005/8/layout/cycle2"/>
    <dgm:cxn modelId="{27092E6A-B1D9-41D4-9C0F-B0FE2837B40D}" type="presParOf" srcId="{6D77C80D-8827-4BEB-8320-F287A0BE6F24}" destId="{2D2463A3-A744-4E4B-8BAC-FAAAEDFD2B03}" srcOrd="6" destOrd="0" presId="urn:microsoft.com/office/officeart/2005/8/layout/cycle2"/>
    <dgm:cxn modelId="{20BD4598-36E2-4BE0-BAF4-991A31C774AD}" type="presParOf" srcId="{6D77C80D-8827-4BEB-8320-F287A0BE6F24}" destId="{8512FA44-1B6A-4179-85F4-4DE5A866E9E0}" srcOrd="7" destOrd="0" presId="urn:microsoft.com/office/officeart/2005/8/layout/cycle2"/>
    <dgm:cxn modelId="{D6EAB838-65AC-4BE1-9C86-04659DEE7753}" type="presParOf" srcId="{8512FA44-1B6A-4179-85F4-4DE5A866E9E0}" destId="{7A8CF077-32E7-48FB-9479-232B52C787BE}" srcOrd="0" destOrd="0" presId="urn:microsoft.com/office/officeart/2005/8/layout/cycle2"/>
    <dgm:cxn modelId="{E0A46A30-53F3-4C5E-98D7-76F64CDE6784}" type="presParOf" srcId="{6D77C80D-8827-4BEB-8320-F287A0BE6F24}" destId="{0D3DA5B0-17AC-46F6-AD20-9267FB4A60CF}" srcOrd="8" destOrd="0" presId="urn:microsoft.com/office/officeart/2005/8/layout/cycle2"/>
    <dgm:cxn modelId="{22D0899E-7FCB-4C62-B66A-66863D7EA728}" type="presParOf" srcId="{6D77C80D-8827-4BEB-8320-F287A0BE6F24}" destId="{7BBCA576-5C24-4651-93B4-E752B01FB93C}" srcOrd="9" destOrd="0" presId="urn:microsoft.com/office/officeart/2005/8/layout/cycle2"/>
    <dgm:cxn modelId="{BE7B2DE3-7903-498D-8E86-661477EEB7D1}" type="presParOf" srcId="{7BBCA576-5C24-4651-93B4-E752B01FB93C}" destId="{722BB329-C142-4636-ABD7-D9CFB2198597}" srcOrd="0" destOrd="0" presId="urn:microsoft.com/office/officeart/2005/8/layout/cycle2"/>
    <dgm:cxn modelId="{E8FFBAA5-E576-480F-8152-3940247FC9C3}" type="presParOf" srcId="{6D77C80D-8827-4BEB-8320-F287A0BE6F24}" destId="{E7CD66A3-20D4-417B-97B4-4BD75601410E}" srcOrd="10" destOrd="0" presId="urn:microsoft.com/office/officeart/2005/8/layout/cycle2"/>
    <dgm:cxn modelId="{F45483BF-5BAF-4F0A-AB32-5537DE2B7EF3}" type="presParOf" srcId="{6D77C80D-8827-4BEB-8320-F287A0BE6F24}" destId="{87A6B40F-D93C-46F5-991A-17A9D8F33040}" srcOrd="11" destOrd="0" presId="urn:microsoft.com/office/officeart/2005/8/layout/cycle2"/>
    <dgm:cxn modelId="{16A430F0-C9C3-4C1B-85E8-464A8EB7D78D}" type="presParOf" srcId="{87A6B40F-D93C-46F5-991A-17A9D8F33040}" destId="{B7907A0C-4A48-4D1F-A4B2-90E96979A642}" srcOrd="0" destOrd="0" presId="urn:microsoft.com/office/officeart/2005/8/layout/cycle2"/>
    <dgm:cxn modelId="{24DE419A-D8BC-4A75-8F92-8F06D0039EAA}" type="presParOf" srcId="{6D77C80D-8827-4BEB-8320-F287A0BE6F24}" destId="{1B1140FC-DD2F-46E0-8E72-4331B5063BCB}" srcOrd="12" destOrd="0" presId="urn:microsoft.com/office/officeart/2005/8/layout/cycle2"/>
    <dgm:cxn modelId="{6CA3A40A-948C-445B-9756-10CE46888B6B}" type="presParOf" srcId="{6D77C80D-8827-4BEB-8320-F287A0BE6F24}" destId="{BC60AA47-BA44-49C3-A2B8-E1FC64ED7BB0}" srcOrd="13" destOrd="0" presId="urn:microsoft.com/office/officeart/2005/8/layout/cycle2"/>
    <dgm:cxn modelId="{69F520F3-CA9A-432B-B20D-33AD94D535D1}" type="presParOf" srcId="{BC60AA47-BA44-49C3-A2B8-E1FC64ED7BB0}" destId="{F439A3F1-82E0-40D8-9166-01525E50E22D}" srcOrd="0" destOrd="0" presId="urn:microsoft.com/office/officeart/2005/8/layout/cycle2"/>
    <dgm:cxn modelId="{8721F4BC-9BAC-42FF-82B5-77F0AF7E1833}" type="presParOf" srcId="{6D77C80D-8827-4BEB-8320-F287A0BE6F24}" destId="{17036463-9F2A-4E03-820B-FC75AE183643}" srcOrd="14" destOrd="0" presId="urn:microsoft.com/office/officeart/2005/8/layout/cycle2"/>
    <dgm:cxn modelId="{8F358222-DC8C-4712-B8C6-5347C173CA37}" type="presParOf" srcId="{6D77C80D-8827-4BEB-8320-F287A0BE6F24}" destId="{79B3DE07-738E-4470-9286-7F68B2C1074E}" srcOrd="15" destOrd="0" presId="urn:microsoft.com/office/officeart/2005/8/layout/cycle2"/>
    <dgm:cxn modelId="{565E6399-688D-47A4-B1F1-A69C2EB12F43}" type="presParOf" srcId="{79B3DE07-738E-4470-9286-7F68B2C1074E}" destId="{64333375-68F7-4290-AFCD-BC52CE74026D}" srcOrd="0" destOrd="0" presId="urn:microsoft.com/office/officeart/2005/8/layout/cycle2"/>
    <dgm:cxn modelId="{CC032554-4435-497D-B2F4-5F2175FFE515}" type="presParOf" srcId="{6D77C80D-8827-4BEB-8320-F287A0BE6F24}" destId="{644AC029-713E-46BF-B73C-36F9E4DECDCD}" srcOrd="16" destOrd="0" presId="urn:microsoft.com/office/officeart/2005/8/layout/cycle2"/>
    <dgm:cxn modelId="{23AD41D8-3A6A-4276-A467-ED90EB216695}" type="presParOf" srcId="{6D77C80D-8827-4BEB-8320-F287A0BE6F24}" destId="{5A55BFE2-F964-4B11-B6E8-9347CBEA3E2B}" srcOrd="17" destOrd="0" presId="urn:microsoft.com/office/officeart/2005/8/layout/cycle2"/>
    <dgm:cxn modelId="{A1A9591D-671C-4566-AE0E-A1CC08D553CB}" type="presParOf" srcId="{5A55BFE2-F964-4B11-B6E8-9347CBEA3E2B}" destId="{1F6A80C5-2D3F-4F01-97A5-B2B770CD2F7B}" srcOrd="0" destOrd="0" presId="urn:microsoft.com/office/officeart/2005/8/layout/cycle2"/>
    <dgm:cxn modelId="{B897FB21-F9A4-4F2C-8C48-BDCE95645A01}" type="presParOf" srcId="{6D77C80D-8827-4BEB-8320-F287A0BE6F24}" destId="{10DBB7E6-D4B0-4168-A010-05C6C199313B}" srcOrd="18" destOrd="0" presId="urn:microsoft.com/office/officeart/2005/8/layout/cycle2"/>
    <dgm:cxn modelId="{5351EF8F-C03C-4559-8107-B9E7CFC112B9}" type="presParOf" srcId="{6D77C80D-8827-4BEB-8320-F287A0BE6F24}" destId="{7FCF6499-8EDE-45F1-B02E-99EFE9E69E8D}" srcOrd="19" destOrd="0" presId="urn:microsoft.com/office/officeart/2005/8/layout/cycle2"/>
    <dgm:cxn modelId="{B027B312-3D3E-4896-B817-E553C70D00B1}" type="presParOf" srcId="{7FCF6499-8EDE-45F1-B02E-99EFE9E69E8D}" destId="{D7284EB3-DB1F-4493-8F48-C723FDD49938}" srcOrd="0" destOrd="0" presId="urn:microsoft.com/office/officeart/2005/8/layout/cycle2"/>
    <dgm:cxn modelId="{CD2009BA-137B-496B-8A42-6C3432D47DDD}" type="presParOf" srcId="{6D77C80D-8827-4BEB-8320-F287A0BE6F24}" destId="{12840EB7-8AE4-4B79-9639-F7DFB56E6FD0}" srcOrd="20" destOrd="0" presId="urn:microsoft.com/office/officeart/2005/8/layout/cycle2"/>
    <dgm:cxn modelId="{2E793598-A038-492A-BACF-BC615759A84F}" type="presParOf" srcId="{6D77C80D-8827-4BEB-8320-F287A0BE6F24}" destId="{6C4FCCA7-A4F6-4A43-AB93-D07DBC285A68}" srcOrd="21" destOrd="0" presId="urn:microsoft.com/office/officeart/2005/8/layout/cycle2"/>
    <dgm:cxn modelId="{7EAB3817-B4E4-48C0-B8AA-E0BE809A7C69}" type="presParOf" srcId="{6C4FCCA7-A4F6-4A43-AB93-D07DBC285A68}" destId="{55418106-6CC2-4C80-97E2-B1F8005415BC}" srcOrd="0" destOrd="0" presId="urn:microsoft.com/office/officeart/2005/8/layout/cycle2"/>
    <dgm:cxn modelId="{121D2725-A997-440D-8C79-09E2B150152F}" type="presParOf" srcId="{6D77C80D-8827-4BEB-8320-F287A0BE6F24}" destId="{161E71FC-386C-4580-87D2-2136083FA376}" srcOrd="22" destOrd="0" presId="urn:microsoft.com/office/officeart/2005/8/layout/cycle2"/>
    <dgm:cxn modelId="{EE3BECFB-2FA9-4319-A2A7-056D8E67E932}" type="presParOf" srcId="{6D77C80D-8827-4BEB-8320-F287A0BE6F24}" destId="{8E9177E6-4260-49D1-B06F-237B9936777D}" srcOrd="23" destOrd="0" presId="urn:microsoft.com/office/officeart/2005/8/layout/cycle2"/>
    <dgm:cxn modelId="{F2FECFBC-14E8-43A7-B7E4-0D7E1328EC8F}" type="presParOf" srcId="{8E9177E6-4260-49D1-B06F-237B9936777D}" destId="{F0ABF401-B6F2-46A3-9046-AAABA8C038BA}" srcOrd="0" destOrd="0" presId="urn:microsoft.com/office/officeart/2005/8/layout/cycle2"/>
    <dgm:cxn modelId="{0D7F1A58-47DB-4FBC-94F2-EDD34B639E86}" type="presParOf" srcId="{6D77C80D-8827-4BEB-8320-F287A0BE6F24}" destId="{42246604-C0F9-407E-96D1-BED0AE4EC346}" srcOrd="24" destOrd="0" presId="urn:microsoft.com/office/officeart/2005/8/layout/cycle2"/>
    <dgm:cxn modelId="{15F7D990-FE9F-42C2-8EF5-C870FC1A72B5}" type="presParOf" srcId="{6D77C80D-8827-4BEB-8320-F287A0BE6F24}" destId="{E32987EA-60F5-4076-84CB-D4374B7D7240}" srcOrd="25" destOrd="0" presId="urn:microsoft.com/office/officeart/2005/8/layout/cycle2"/>
    <dgm:cxn modelId="{F974D653-92C2-4FB5-B9CE-5BF2E075FB7B}" type="presParOf" srcId="{E32987EA-60F5-4076-84CB-D4374B7D7240}" destId="{332F0253-3CA9-4E6D-A149-1036C9A13A78}" srcOrd="0" destOrd="0" presId="urn:microsoft.com/office/officeart/2005/8/layout/cycle2"/>
    <dgm:cxn modelId="{90864B26-0847-4BBC-B55A-55484BCB749A}" type="presParOf" srcId="{6D77C80D-8827-4BEB-8320-F287A0BE6F24}" destId="{20AFAE5C-3D42-4418-8F56-D3AC0DED1E88}" srcOrd="26" destOrd="0" presId="urn:microsoft.com/office/officeart/2005/8/layout/cycle2"/>
    <dgm:cxn modelId="{0D4248FF-2EC8-4ECE-9808-E95ECAA52566}" type="presParOf" srcId="{6D77C80D-8827-4BEB-8320-F287A0BE6F24}" destId="{FE410070-4CAF-49B1-8786-DEB0CFB9756B}" srcOrd="27" destOrd="0" presId="urn:microsoft.com/office/officeart/2005/8/layout/cycle2"/>
    <dgm:cxn modelId="{4ADED4F6-0B94-42DD-B8CD-F6A70BE9E4B9}" type="presParOf" srcId="{FE410070-4CAF-49B1-8786-DEB0CFB9756B}" destId="{E3D815FA-D333-4D5A-8292-D60ED31F6FE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F1F2E-A0ED-4C3F-84CC-9D9232A129A1}">
      <dsp:nvSpPr>
        <dsp:cNvPr id="0" name=""/>
        <dsp:cNvSpPr/>
      </dsp:nvSpPr>
      <dsp:spPr>
        <a:xfrm>
          <a:off x="1975" y="716727"/>
          <a:ext cx="2269944" cy="1134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Beratung und Förderung</a:t>
          </a:r>
          <a:endParaRPr lang="de-DE" sz="2800" kern="1200" dirty="0"/>
        </a:p>
      </dsp:txBody>
      <dsp:txXfrm>
        <a:off x="35217" y="749969"/>
        <a:ext cx="2203460" cy="1068488"/>
      </dsp:txXfrm>
    </dsp:sp>
    <dsp:sp modelId="{A2A9B052-B48A-4E80-8FC2-470A0AE8FC9C}">
      <dsp:nvSpPr>
        <dsp:cNvPr id="0" name=""/>
        <dsp:cNvSpPr/>
      </dsp:nvSpPr>
      <dsp:spPr>
        <a:xfrm>
          <a:off x="228969" y="1851700"/>
          <a:ext cx="226994" cy="851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229"/>
              </a:lnTo>
              <a:lnTo>
                <a:pt x="226994" y="8512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07889-E23E-477D-A4A4-80FB20C089BC}">
      <dsp:nvSpPr>
        <dsp:cNvPr id="0" name=""/>
        <dsp:cNvSpPr/>
      </dsp:nvSpPr>
      <dsp:spPr>
        <a:xfrm>
          <a:off x="455963" y="2135443"/>
          <a:ext cx="1815955" cy="1134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Arbeits- und Projektstipendien der Hessischen Kulturstiftung</a:t>
          </a:r>
          <a:endParaRPr lang="de-DE" sz="1200" kern="1200" dirty="0"/>
        </a:p>
      </dsp:txBody>
      <dsp:txXfrm>
        <a:off x="489205" y="2168685"/>
        <a:ext cx="1749471" cy="1068488"/>
      </dsp:txXfrm>
    </dsp:sp>
    <dsp:sp modelId="{2D77BDD7-18E3-4760-84CC-6CE16932EDDE}">
      <dsp:nvSpPr>
        <dsp:cNvPr id="0" name=""/>
        <dsp:cNvSpPr/>
      </dsp:nvSpPr>
      <dsp:spPr>
        <a:xfrm>
          <a:off x="228969" y="1851700"/>
          <a:ext cx="226994" cy="2269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9944"/>
              </a:lnTo>
              <a:lnTo>
                <a:pt x="226994" y="22699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89F24-AC91-4134-A06F-0D3D1A9064CA}">
      <dsp:nvSpPr>
        <dsp:cNvPr id="0" name=""/>
        <dsp:cNvSpPr/>
      </dsp:nvSpPr>
      <dsp:spPr>
        <a:xfrm>
          <a:off x="455963" y="3554158"/>
          <a:ext cx="1815955" cy="1134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#</a:t>
          </a:r>
          <a:r>
            <a:rPr lang="de-DE" sz="1200" kern="1200" dirty="0" err="1" smtClean="0"/>
            <a:t>takecare</a:t>
          </a:r>
          <a:r>
            <a:rPr lang="de-DE" sz="1200" kern="1200" dirty="0" smtClean="0"/>
            <a:t> stipendienartige Förderung</a:t>
          </a:r>
          <a:endParaRPr lang="de-DE" sz="1200" kern="1200" dirty="0"/>
        </a:p>
      </dsp:txBody>
      <dsp:txXfrm>
        <a:off x="489205" y="3587400"/>
        <a:ext cx="1749471" cy="1068488"/>
      </dsp:txXfrm>
    </dsp:sp>
    <dsp:sp modelId="{3C4A52E9-CE9B-4B9C-AE51-C3C6CA583D35}">
      <dsp:nvSpPr>
        <dsp:cNvPr id="0" name=""/>
        <dsp:cNvSpPr/>
      </dsp:nvSpPr>
      <dsp:spPr>
        <a:xfrm>
          <a:off x="2839406" y="716727"/>
          <a:ext cx="2269944" cy="1134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Programm und Publikum</a:t>
          </a:r>
          <a:endParaRPr lang="de-DE" sz="2800" kern="1200" dirty="0"/>
        </a:p>
      </dsp:txBody>
      <dsp:txXfrm>
        <a:off x="2872648" y="749969"/>
        <a:ext cx="2203460" cy="1068488"/>
      </dsp:txXfrm>
    </dsp:sp>
    <dsp:sp modelId="{7CF102C0-57B8-45C9-8F08-49B2C41D61B6}">
      <dsp:nvSpPr>
        <dsp:cNvPr id="0" name=""/>
        <dsp:cNvSpPr/>
      </dsp:nvSpPr>
      <dsp:spPr>
        <a:xfrm>
          <a:off x="3066400" y="1851700"/>
          <a:ext cx="226994" cy="851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229"/>
              </a:lnTo>
              <a:lnTo>
                <a:pt x="226994" y="8512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AF8B2-6003-47C2-857F-454662E697F4}">
      <dsp:nvSpPr>
        <dsp:cNvPr id="0" name=""/>
        <dsp:cNvSpPr/>
      </dsp:nvSpPr>
      <dsp:spPr>
        <a:xfrm>
          <a:off x="3293395" y="2135443"/>
          <a:ext cx="1815955" cy="1134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Open Air Veranstaltungen auch im Winter möglich siehe Beispiel Bamberg Schattentheater</a:t>
          </a:r>
          <a:endParaRPr lang="de-DE" sz="1200" kern="1200" dirty="0"/>
        </a:p>
      </dsp:txBody>
      <dsp:txXfrm>
        <a:off x="3326637" y="2168685"/>
        <a:ext cx="1749471" cy="1068488"/>
      </dsp:txXfrm>
    </dsp:sp>
    <dsp:sp modelId="{4EF4C935-D28B-44CD-A426-B893D5C9B7CF}">
      <dsp:nvSpPr>
        <dsp:cNvPr id="0" name=""/>
        <dsp:cNvSpPr/>
      </dsp:nvSpPr>
      <dsp:spPr>
        <a:xfrm>
          <a:off x="3066400" y="1851700"/>
          <a:ext cx="226994" cy="2269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9944"/>
              </a:lnTo>
              <a:lnTo>
                <a:pt x="226994" y="22699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7164A-B8CA-48C3-B6C1-400F7B851210}">
      <dsp:nvSpPr>
        <dsp:cNvPr id="0" name=""/>
        <dsp:cNvSpPr/>
      </dsp:nvSpPr>
      <dsp:spPr>
        <a:xfrm>
          <a:off x="3293395" y="3554158"/>
          <a:ext cx="1815955" cy="1134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Ausstellungen sind auch ohne große Vernissage umzusetzen. Hygienekonzepte sind zwar aufwendig, aber gut durchzuführen</a:t>
          </a:r>
          <a:endParaRPr lang="de-DE" sz="1200" kern="1200" dirty="0"/>
        </a:p>
      </dsp:txBody>
      <dsp:txXfrm>
        <a:off x="3326637" y="3587400"/>
        <a:ext cx="1749471" cy="1068488"/>
      </dsp:txXfrm>
    </dsp:sp>
    <dsp:sp modelId="{ECDA82B2-21C6-4394-B9A6-5F537103A627}">
      <dsp:nvSpPr>
        <dsp:cNvPr id="0" name=""/>
        <dsp:cNvSpPr/>
      </dsp:nvSpPr>
      <dsp:spPr>
        <a:xfrm>
          <a:off x="5676837" y="716727"/>
          <a:ext cx="2269944" cy="1134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Digitalisierung</a:t>
          </a:r>
          <a:endParaRPr lang="de-DE" sz="2800" kern="1200" dirty="0"/>
        </a:p>
      </dsp:txBody>
      <dsp:txXfrm>
        <a:off x="5710079" y="749969"/>
        <a:ext cx="2203460" cy="1068488"/>
      </dsp:txXfrm>
    </dsp:sp>
    <dsp:sp modelId="{0C122995-CD09-4A94-97EA-01C2129392D9}">
      <dsp:nvSpPr>
        <dsp:cNvPr id="0" name=""/>
        <dsp:cNvSpPr/>
      </dsp:nvSpPr>
      <dsp:spPr>
        <a:xfrm>
          <a:off x="5903831" y="1851700"/>
          <a:ext cx="226994" cy="851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229"/>
              </a:lnTo>
              <a:lnTo>
                <a:pt x="226994" y="8512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C7C83-7183-41D9-9BE7-1F2F2FAF0194}">
      <dsp:nvSpPr>
        <dsp:cNvPr id="0" name=""/>
        <dsp:cNvSpPr/>
      </dsp:nvSpPr>
      <dsp:spPr>
        <a:xfrm>
          <a:off x="6130826" y="2135443"/>
          <a:ext cx="1815955" cy="1134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Livestreams der KFZ </a:t>
          </a:r>
          <a:r>
            <a:rPr lang="de-DE" sz="1200" kern="1200" dirty="0" err="1" smtClean="0"/>
            <a:t>Ehrenamtteam</a:t>
          </a:r>
          <a:endParaRPr lang="de-DE" sz="1200" kern="1200" dirty="0"/>
        </a:p>
      </dsp:txBody>
      <dsp:txXfrm>
        <a:off x="6164068" y="2168685"/>
        <a:ext cx="1749471" cy="1068488"/>
      </dsp:txXfrm>
    </dsp:sp>
    <dsp:sp modelId="{7B24E79D-CD0D-443D-8FDD-1D5D75FCDC5C}">
      <dsp:nvSpPr>
        <dsp:cNvPr id="0" name=""/>
        <dsp:cNvSpPr/>
      </dsp:nvSpPr>
      <dsp:spPr>
        <a:xfrm>
          <a:off x="8514268" y="716727"/>
          <a:ext cx="2269944" cy="1134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Analoge Infrastruktur</a:t>
          </a:r>
          <a:endParaRPr lang="de-DE" sz="2800" kern="1200" dirty="0"/>
        </a:p>
      </dsp:txBody>
      <dsp:txXfrm>
        <a:off x="8547510" y="749969"/>
        <a:ext cx="2203460" cy="1068488"/>
      </dsp:txXfrm>
    </dsp:sp>
    <dsp:sp modelId="{850E8D0C-C847-44F2-B30D-D91BF4F54EB8}">
      <dsp:nvSpPr>
        <dsp:cNvPr id="0" name=""/>
        <dsp:cNvSpPr/>
      </dsp:nvSpPr>
      <dsp:spPr>
        <a:xfrm>
          <a:off x="8741262" y="1851700"/>
          <a:ext cx="226994" cy="851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229"/>
              </a:lnTo>
              <a:lnTo>
                <a:pt x="226994" y="8512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2FDB1-BE05-4561-9146-374C113DAE68}">
      <dsp:nvSpPr>
        <dsp:cNvPr id="0" name=""/>
        <dsp:cNvSpPr/>
      </dsp:nvSpPr>
      <dsp:spPr>
        <a:xfrm>
          <a:off x="8968257" y="2135443"/>
          <a:ext cx="1815955" cy="1134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Projekt: Corona &amp; Chöre Raumsuche für die Chöre</a:t>
          </a:r>
          <a:endParaRPr lang="de-DE" sz="1200" kern="1200" dirty="0"/>
        </a:p>
      </dsp:txBody>
      <dsp:txXfrm>
        <a:off x="9001499" y="2168685"/>
        <a:ext cx="1749471" cy="1068488"/>
      </dsp:txXfrm>
    </dsp:sp>
    <dsp:sp modelId="{6AA8BD85-09E0-4ACA-9DBD-0A5595B4540B}">
      <dsp:nvSpPr>
        <dsp:cNvPr id="0" name=""/>
        <dsp:cNvSpPr/>
      </dsp:nvSpPr>
      <dsp:spPr>
        <a:xfrm>
          <a:off x="8741262" y="1851700"/>
          <a:ext cx="226994" cy="2269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9944"/>
              </a:lnTo>
              <a:lnTo>
                <a:pt x="226994" y="22699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50654-A4C0-4C12-A183-B3B4BA2FEFB7}">
      <dsp:nvSpPr>
        <dsp:cNvPr id="0" name=""/>
        <dsp:cNvSpPr/>
      </dsp:nvSpPr>
      <dsp:spPr>
        <a:xfrm>
          <a:off x="8968257" y="3554158"/>
          <a:ext cx="1815955" cy="1134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Plexiglaswände in der Waggonhalle</a:t>
          </a:r>
          <a:endParaRPr lang="de-DE" sz="1200" kern="1200" dirty="0"/>
        </a:p>
      </dsp:txBody>
      <dsp:txXfrm>
        <a:off x="9001499" y="3587400"/>
        <a:ext cx="1749471" cy="1068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BB141-B486-42F5-A42D-F23929771ED4}">
      <dsp:nvSpPr>
        <dsp:cNvPr id="0" name=""/>
        <dsp:cNvSpPr/>
      </dsp:nvSpPr>
      <dsp:spPr>
        <a:xfrm>
          <a:off x="2159392" y="141301"/>
          <a:ext cx="553078" cy="553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smtClean="0"/>
            <a:t>Kino</a:t>
          </a:r>
          <a:endParaRPr lang="de-DE" sz="1050" kern="1200" dirty="0"/>
        </a:p>
      </dsp:txBody>
      <dsp:txXfrm>
        <a:off x="2240388" y="222297"/>
        <a:ext cx="391086" cy="391086"/>
      </dsp:txXfrm>
    </dsp:sp>
    <dsp:sp modelId="{82251473-25D5-425F-90A0-C016BC2467AA}">
      <dsp:nvSpPr>
        <dsp:cNvPr id="0" name=""/>
        <dsp:cNvSpPr/>
      </dsp:nvSpPr>
      <dsp:spPr>
        <a:xfrm rot="5946239">
          <a:off x="1938154" y="3091192"/>
          <a:ext cx="441546" cy="316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50" kern="1200"/>
        </a:p>
      </dsp:txBody>
      <dsp:txXfrm rot="10800000">
        <a:off x="1993075" y="3107596"/>
        <a:ext cx="346709" cy="189674"/>
      </dsp:txXfrm>
    </dsp:sp>
    <dsp:sp modelId="{97B272B3-C424-403E-A3F2-35C718130676}">
      <dsp:nvSpPr>
        <dsp:cNvPr id="0" name=""/>
        <dsp:cNvSpPr/>
      </dsp:nvSpPr>
      <dsp:spPr>
        <a:xfrm>
          <a:off x="1292602" y="3297749"/>
          <a:ext cx="1194722" cy="1054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smtClean="0"/>
            <a:t>KFZ</a:t>
          </a:r>
          <a:endParaRPr lang="de-DE" sz="1050" kern="1200" dirty="0"/>
        </a:p>
      </dsp:txBody>
      <dsp:txXfrm>
        <a:off x="1467565" y="3452153"/>
        <a:ext cx="844796" cy="745526"/>
      </dsp:txXfrm>
    </dsp:sp>
    <dsp:sp modelId="{E938C41A-F6F7-4215-9032-D545B73D9738}">
      <dsp:nvSpPr>
        <dsp:cNvPr id="0" name=""/>
        <dsp:cNvSpPr/>
      </dsp:nvSpPr>
      <dsp:spPr>
        <a:xfrm rot="16764196">
          <a:off x="1945983" y="2678231"/>
          <a:ext cx="271902" cy="181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50" kern="1200"/>
        </a:p>
      </dsp:txBody>
      <dsp:txXfrm>
        <a:off x="1968777" y="2741437"/>
        <a:ext cx="217412" cy="108981"/>
      </dsp:txXfrm>
    </dsp:sp>
    <dsp:sp modelId="{2D3EA73F-EA2E-489C-87DA-EF1F15F25D30}">
      <dsp:nvSpPr>
        <dsp:cNvPr id="0" name=""/>
        <dsp:cNvSpPr/>
      </dsp:nvSpPr>
      <dsp:spPr>
        <a:xfrm>
          <a:off x="1867608" y="2013518"/>
          <a:ext cx="553078" cy="553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smtClean="0"/>
            <a:t>Waggonhalle</a:t>
          </a:r>
          <a:endParaRPr lang="de-DE" sz="1050" kern="1200" dirty="0"/>
        </a:p>
      </dsp:txBody>
      <dsp:txXfrm>
        <a:off x="1948604" y="2094514"/>
        <a:ext cx="391086" cy="391086"/>
      </dsp:txXfrm>
    </dsp:sp>
    <dsp:sp modelId="{E4F4D8F6-1F3C-452F-A0DF-DDA082661BB7}">
      <dsp:nvSpPr>
        <dsp:cNvPr id="0" name=""/>
        <dsp:cNvSpPr/>
      </dsp:nvSpPr>
      <dsp:spPr>
        <a:xfrm rot="21095004">
          <a:off x="3065900" y="1910020"/>
          <a:ext cx="445093" cy="161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50" kern="1200"/>
        </a:p>
      </dsp:txBody>
      <dsp:txXfrm>
        <a:off x="3066161" y="1945940"/>
        <a:ext cx="396542" cy="97103"/>
      </dsp:txXfrm>
    </dsp:sp>
    <dsp:sp modelId="{2D2463A3-A744-4E4B-8BAC-FAAAEDFD2B03}">
      <dsp:nvSpPr>
        <dsp:cNvPr id="0" name=""/>
        <dsp:cNvSpPr/>
      </dsp:nvSpPr>
      <dsp:spPr>
        <a:xfrm>
          <a:off x="3686758" y="998796"/>
          <a:ext cx="553078" cy="553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smtClean="0"/>
            <a:t>HLTM</a:t>
          </a:r>
          <a:endParaRPr lang="de-DE" sz="1050" kern="1200" dirty="0"/>
        </a:p>
      </dsp:txBody>
      <dsp:txXfrm>
        <a:off x="3767754" y="1079792"/>
        <a:ext cx="391086" cy="391086"/>
      </dsp:txXfrm>
    </dsp:sp>
    <dsp:sp modelId="{8512FA44-1B6A-4179-85F4-4DE5A866E9E0}">
      <dsp:nvSpPr>
        <dsp:cNvPr id="0" name=""/>
        <dsp:cNvSpPr/>
      </dsp:nvSpPr>
      <dsp:spPr>
        <a:xfrm rot="5394211">
          <a:off x="3865026" y="1639807"/>
          <a:ext cx="198084" cy="186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50" kern="1200"/>
        </a:p>
      </dsp:txBody>
      <dsp:txXfrm>
        <a:off x="3892978" y="1649141"/>
        <a:ext cx="142085" cy="111998"/>
      </dsp:txXfrm>
    </dsp:sp>
    <dsp:sp modelId="{0D3DA5B0-17AC-46F6-AD20-9267FB4A60CF}">
      <dsp:nvSpPr>
        <dsp:cNvPr id="0" name=""/>
        <dsp:cNvSpPr/>
      </dsp:nvSpPr>
      <dsp:spPr>
        <a:xfrm>
          <a:off x="3452880" y="1925617"/>
          <a:ext cx="1024550" cy="906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smtClean="0"/>
            <a:t>Kunstwerk-statt</a:t>
          </a:r>
          <a:endParaRPr lang="de-DE" sz="1050" kern="1200" dirty="0"/>
        </a:p>
      </dsp:txBody>
      <dsp:txXfrm>
        <a:off x="3602922" y="2058395"/>
        <a:ext cx="724466" cy="641106"/>
      </dsp:txXfrm>
    </dsp:sp>
    <dsp:sp modelId="{7BBCA576-5C24-4651-93B4-E752B01FB93C}">
      <dsp:nvSpPr>
        <dsp:cNvPr id="0" name=""/>
        <dsp:cNvSpPr/>
      </dsp:nvSpPr>
      <dsp:spPr>
        <a:xfrm rot="6236980">
          <a:off x="3692335" y="2929070"/>
          <a:ext cx="225979" cy="186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50" kern="1200" dirty="0"/>
        </a:p>
      </dsp:txBody>
      <dsp:txXfrm rot="10800000">
        <a:off x="3727084" y="2939229"/>
        <a:ext cx="169980" cy="111998"/>
      </dsp:txXfrm>
    </dsp:sp>
    <dsp:sp modelId="{E7CD66A3-20D4-417B-97B4-4BD75601410E}">
      <dsp:nvSpPr>
        <dsp:cNvPr id="0" name=""/>
        <dsp:cNvSpPr/>
      </dsp:nvSpPr>
      <dsp:spPr>
        <a:xfrm>
          <a:off x="3180977" y="3224967"/>
          <a:ext cx="936052" cy="853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smtClean="0"/>
            <a:t>Solo-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err="1" smtClean="0"/>
            <a:t>künstler</a:t>
          </a:r>
          <a:r>
            <a:rPr lang="de-DE" sz="1050" kern="1200" dirty="0" smtClean="0"/>
            <a:t>*in</a:t>
          </a:r>
          <a:endParaRPr lang="de-DE" sz="1050" kern="1200" dirty="0"/>
        </a:p>
      </dsp:txBody>
      <dsp:txXfrm>
        <a:off x="3318059" y="3349962"/>
        <a:ext cx="661888" cy="603532"/>
      </dsp:txXfrm>
    </dsp:sp>
    <dsp:sp modelId="{87A6B40F-D93C-46F5-991A-17A9D8F33040}">
      <dsp:nvSpPr>
        <dsp:cNvPr id="0" name=""/>
        <dsp:cNvSpPr/>
      </dsp:nvSpPr>
      <dsp:spPr>
        <a:xfrm rot="13164663">
          <a:off x="2799683" y="2979740"/>
          <a:ext cx="621322" cy="186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50" kern="1200"/>
        </a:p>
      </dsp:txBody>
      <dsp:txXfrm rot="10800000">
        <a:off x="2849315" y="3034849"/>
        <a:ext cx="565323" cy="111998"/>
      </dsp:txXfrm>
    </dsp:sp>
    <dsp:sp modelId="{1B1140FC-DD2F-46E0-8E72-4331B5063BCB}">
      <dsp:nvSpPr>
        <dsp:cNvPr id="0" name=""/>
        <dsp:cNvSpPr/>
      </dsp:nvSpPr>
      <dsp:spPr>
        <a:xfrm>
          <a:off x="1905394" y="2169650"/>
          <a:ext cx="553078" cy="553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smtClean="0"/>
            <a:t>Chor </a:t>
          </a:r>
          <a:endParaRPr lang="de-DE" sz="1050" kern="1200" dirty="0"/>
        </a:p>
      </dsp:txBody>
      <dsp:txXfrm>
        <a:off x="1986390" y="2250646"/>
        <a:ext cx="391086" cy="391086"/>
      </dsp:txXfrm>
    </dsp:sp>
    <dsp:sp modelId="{BC60AA47-BA44-49C3-A2B8-E1FC64ED7BB0}">
      <dsp:nvSpPr>
        <dsp:cNvPr id="0" name=""/>
        <dsp:cNvSpPr/>
      </dsp:nvSpPr>
      <dsp:spPr>
        <a:xfrm rot="18048531">
          <a:off x="2611701" y="1240800"/>
          <a:ext cx="787353" cy="186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50" kern="1200"/>
        </a:p>
      </dsp:txBody>
      <dsp:txXfrm>
        <a:off x="2625360" y="1302181"/>
        <a:ext cx="731354" cy="111998"/>
      </dsp:txXfrm>
    </dsp:sp>
    <dsp:sp modelId="{17036463-9F2A-4E03-820B-FC75AE183643}">
      <dsp:nvSpPr>
        <dsp:cNvPr id="0" name=""/>
        <dsp:cNvSpPr/>
      </dsp:nvSpPr>
      <dsp:spPr>
        <a:xfrm>
          <a:off x="2896459" y="141097"/>
          <a:ext cx="808368" cy="85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smtClean="0"/>
            <a:t>Kultur-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err="1" smtClean="0"/>
            <a:t>amt</a:t>
          </a:r>
          <a:endParaRPr lang="de-DE" sz="1050" kern="1200" dirty="0"/>
        </a:p>
      </dsp:txBody>
      <dsp:txXfrm>
        <a:off x="3014842" y="266777"/>
        <a:ext cx="571602" cy="606835"/>
      </dsp:txXfrm>
    </dsp:sp>
    <dsp:sp modelId="{79B3DE07-738E-4470-9286-7F68B2C1074E}">
      <dsp:nvSpPr>
        <dsp:cNvPr id="0" name=""/>
        <dsp:cNvSpPr/>
      </dsp:nvSpPr>
      <dsp:spPr>
        <a:xfrm rot="20822680" flipH="1">
          <a:off x="2579189" y="3765937"/>
          <a:ext cx="414539" cy="322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50" kern="1200"/>
        </a:p>
      </dsp:txBody>
      <dsp:txXfrm rot="10800000">
        <a:off x="2674667" y="3819569"/>
        <a:ext cx="317830" cy="193417"/>
      </dsp:txXfrm>
    </dsp:sp>
    <dsp:sp modelId="{644AC029-713E-46BF-B73C-36F9E4DECDCD}">
      <dsp:nvSpPr>
        <dsp:cNvPr id="0" name=""/>
        <dsp:cNvSpPr/>
      </dsp:nvSpPr>
      <dsp:spPr>
        <a:xfrm>
          <a:off x="281241" y="3053838"/>
          <a:ext cx="804419" cy="813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smtClean="0"/>
            <a:t>Galerien</a:t>
          </a:r>
          <a:endParaRPr lang="de-DE" sz="1050" kern="1200" dirty="0"/>
        </a:p>
      </dsp:txBody>
      <dsp:txXfrm>
        <a:off x="399045" y="3173020"/>
        <a:ext cx="568811" cy="575463"/>
      </dsp:txXfrm>
    </dsp:sp>
    <dsp:sp modelId="{5A55BFE2-F964-4B11-B6E8-9347CBEA3E2B}">
      <dsp:nvSpPr>
        <dsp:cNvPr id="0" name=""/>
        <dsp:cNvSpPr/>
      </dsp:nvSpPr>
      <dsp:spPr>
        <a:xfrm rot="19262754">
          <a:off x="974822" y="2972584"/>
          <a:ext cx="464303" cy="186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50" kern="1200"/>
        </a:p>
      </dsp:txBody>
      <dsp:txXfrm>
        <a:off x="981048" y="3027520"/>
        <a:ext cx="408304" cy="111998"/>
      </dsp:txXfrm>
    </dsp:sp>
    <dsp:sp modelId="{10DBB7E6-D4B0-4168-A010-05C6C199313B}">
      <dsp:nvSpPr>
        <dsp:cNvPr id="0" name=""/>
        <dsp:cNvSpPr/>
      </dsp:nvSpPr>
      <dsp:spPr>
        <a:xfrm>
          <a:off x="1542084" y="1851437"/>
          <a:ext cx="1070555" cy="964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smtClean="0"/>
            <a:t>Kunstverein </a:t>
          </a:r>
          <a:endParaRPr lang="de-DE" sz="1050" kern="1200" dirty="0"/>
        </a:p>
      </dsp:txBody>
      <dsp:txXfrm>
        <a:off x="1698863" y="1992727"/>
        <a:ext cx="756997" cy="682210"/>
      </dsp:txXfrm>
    </dsp:sp>
    <dsp:sp modelId="{7FCF6499-8EDE-45F1-B02E-99EFE9E69E8D}">
      <dsp:nvSpPr>
        <dsp:cNvPr id="0" name=""/>
        <dsp:cNvSpPr/>
      </dsp:nvSpPr>
      <dsp:spPr>
        <a:xfrm rot="11062959">
          <a:off x="858386" y="2262603"/>
          <a:ext cx="328327" cy="698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50" kern="1200"/>
        </a:p>
      </dsp:txBody>
      <dsp:txXfrm rot="10800000">
        <a:off x="879321" y="2277382"/>
        <a:ext cx="307361" cy="41932"/>
      </dsp:txXfrm>
    </dsp:sp>
    <dsp:sp modelId="{12840EB7-8AE4-4B79-9639-F7DFB56E6FD0}">
      <dsp:nvSpPr>
        <dsp:cNvPr id="0" name=""/>
        <dsp:cNvSpPr/>
      </dsp:nvSpPr>
      <dsp:spPr>
        <a:xfrm>
          <a:off x="-282226" y="1652511"/>
          <a:ext cx="1210728" cy="1093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smtClean="0"/>
            <a:t>Museen</a:t>
          </a:r>
          <a:endParaRPr lang="de-DE" sz="1050" kern="1200" dirty="0"/>
        </a:p>
      </dsp:txBody>
      <dsp:txXfrm>
        <a:off x="-104919" y="1812687"/>
        <a:ext cx="856114" cy="773400"/>
      </dsp:txXfrm>
    </dsp:sp>
    <dsp:sp modelId="{6C4FCCA7-A4F6-4A43-AB93-D07DBC285A68}">
      <dsp:nvSpPr>
        <dsp:cNvPr id="0" name=""/>
        <dsp:cNvSpPr/>
      </dsp:nvSpPr>
      <dsp:spPr>
        <a:xfrm rot="17517699">
          <a:off x="470689" y="1340583"/>
          <a:ext cx="334837" cy="186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50" kern="1200"/>
        </a:p>
      </dsp:txBody>
      <dsp:txXfrm>
        <a:off x="488217" y="1403884"/>
        <a:ext cx="278838" cy="111998"/>
      </dsp:txXfrm>
    </dsp:sp>
    <dsp:sp modelId="{161E71FC-386C-4580-87D2-2136083FA376}">
      <dsp:nvSpPr>
        <dsp:cNvPr id="0" name=""/>
        <dsp:cNvSpPr/>
      </dsp:nvSpPr>
      <dsp:spPr>
        <a:xfrm>
          <a:off x="1556451" y="1627650"/>
          <a:ext cx="1092186" cy="929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smtClean="0"/>
            <a:t>Kunstverein </a:t>
          </a:r>
          <a:endParaRPr lang="de-DE" sz="1050" kern="1200" dirty="0"/>
        </a:p>
      </dsp:txBody>
      <dsp:txXfrm>
        <a:off x="1716398" y="1763825"/>
        <a:ext cx="772292" cy="657508"/>
      </dsp:txXfrm>
    </dsp:sp>
    <dsp:sp modelId="{8E9177E6-4260-49D1-B06F-237B9936777D}">
      <dsp:nvSpPr>
        <dsp:cNvPr id="0" name=""/>
        <dsp:cNvSpPr/>
      </dsp:nvSpPr>
      <dsp:spPr>
        <a:xfrm rot="14137179">
          <a:off x="1323196" y="1174158"/>
          <a:ext cx="412015" cy="186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50" kern="1200"/>
        </a:p>
      </dsp:txBody>
      <dsp:txXfrm rot="10800000">
        <a:off x="1367006" y="1234599"/>
        <a:ext cx="356016" cy="111998"/>
      </dsp:txXfrm>
    </dsp:sp>
    <dsp:sp modelId="{42246604-C0F9-407E-96D1-BED0AE4EC346}">
      <dsp:nvSpPr>
        <dsp:cNvPr id="0" name=""/>
        <dsp:cNvSpPr/>
      </dsp:nvSpPr>
      <dsp:spPr>
        <a:xfrm>
          <a:off x="586315" y="140755"/>
          <a:ext cx="1038012" cy="988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smtClean="0"/>
            <a:t>Trauma </a:t>
          </a:r>
          <a:endParaRPr lang="de-DE" sz="1050" kern="1200" dirty="0"/>
        </a:p>
      </dsp:txBody>
      <dsp:txXfrm>
        <a:off x="738328" y="285545"/>
        <a:ext cx="733986" cy="699109"/>
      </dsp:txXfrm>
    </dsp:sp>
    <dsp:sp modelId="{E32987EA-60F5-4076-84CB-D4374B7D7240}">
      <dsp:nvSpPr>
        <dsp:cNvPr id="0" name=""/>
        <dsp:cNvSpPr/>
      </dsp:nvSpPr>
      <dsp:spPr>
        <a:xfrm rot="21497898">
          <a:off x="1712245" y="365346"/>
          <a:ext cx="275676" cy="186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50" kern="1200" dirty="0"/>
        </a:p>
      </dsp:txBody>
      <dsp:txXfrm>
        <a:off x="1712257" y="403510"/>
        <a:ext cx="219677" cy="111998"/>
      </dsp:txXfrm>
    </dsp:sp>
    <dsp:sp modelId="{20AFAE5C-3D42-4418-8F56-D3AC0DED1E88}">
      <dsp:nvSpPr>
        <dsp:cNvPr id="0" name=""/>
        <dsp:cNvSpPr/>
      </dsp:nvSpPr>
      <dsp:spPr>
        <a:xfrm>
          <a:off x="1048334" y="1457702"/>
          <a:ext cx="1841514" cy="1711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cap="all" baseline="0" dirty="0" smtClean="0"/>
            <a:t>Kultur-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cap="all" baseline="0" dirty="0" err="1" smtClean="0"/>
            <a:t>Kümmerei</a:t>
          </a:r>
          <a:endParaRPr lang="de-DE" sz="1600" b="1" kern="1200" cap="all" baseline="0" dirty="0"/>
        </a:p>
      </dsp:txBody>
      <dsp:txXfrm>
        <a:off x="1318017" y="1708353"/>
        <a:ext cx="1302148" cy="1210250"/>
      </dsp:txXfrm>
    </dsp:sp>
    <dsp:sp modelId="{FE410070-4CAF-49B1-8786-DEB0CFB9756B}">
      <dsp:nvSpPr>
        <dsp:cNvPr id="0" name=""/>
        <dsp:cNvSpPr/>
      </dsp:nvSpPr>
      <dsp:spPr>
        <a:xfrm rot="5641395" flipV="1">
          <a:off x="1918514" y="981908"/>
          <a:ext cx="620167" cy="3043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50" kern="1200"/>
        </a:p>
      </dsp:txBody>
      <dsp:txXfrm rot="10800000">
        <a:off x="1967364" y="997236"/>
        <a:ext cx="528872" cy="182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148A3-7F7D-4627-88BB-5698B3899E5D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D8CB1-5A1D-411F-BCA2-4AB80C989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5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4071EC-6BDE-4FDE-9C10-C754A4690529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5A2-615F-445C-8449-A28385B1AF35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C3B0-0498-4958-9525-B69C31AA33B4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A754-4FF4-4F1A-A012-4D96C2DE045B}" type="datetime1">
              <a:rPr lang="de-DE" smtClean="0"/>
              <a:t>27.11.2020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Kultur  und Corona - Stimmungsbild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CA4E-E62B-4AB4-97DC-EA8138715E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722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68B0-587C-411E-97A0-C6B4D0F3121D}" type="datetime1">
              <a:rPr lang="de-DE" smtClean="0"/>
              <a:t>27.11.2020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Kultur  und Corona - Stimmungsbild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CA4E-E62B-4AB4-97DC-EA8138715E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168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9675-C5C1-494F-9AEC-2FF9CC06988E}" type="datetime1">
              <a:rPr lang="de-DE" smtClean="0"/>
              <a:t>27.11.2020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Kultur  und Corona - Stimmungsbild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CA4E-E62B-4AB4-97DC-EA8138715E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564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1636-BF99-48DF-9FB5-1D499CBDE616}" type="datetime1">
              <a:rPr lang="de-DE" smtClean="0"/>
              <a:t>27.11.2020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Kultur  und Corona - Stimmungsbild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CA4E-E62B-4AB4-97DC-EA8138715E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25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81DA-3F95-4A3D-807F-E5B01DBAEE4F}" type="datetime1">
              <a:rPr lang="de-DE" smtClean="0"/>
              <a:t>27.11.2020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Kultur  und Corona - Stimmungsbild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CA4E-E62B-4AB4-97DC-EA8138715E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074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F7B-BC51-4EB0-9F2D-82DAF82DC461}" type="datetime1">
              <a:rPr lang="de-DE" smtClean="0"/>
              <a:t>27.11.2020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Kultur  und Corona - Stimmungsbild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CA4E-E62B-4AB4-97DC-EA8138715E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392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5122-3C64-4462-8469-08274EF5380D}" type="datetime1">
              <a:rPr lang="de-DE" smtClean="0"/>
              <a:t>27.11.2020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Kultur  und Corona - Stimmungsbild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CA4E-E62B-4AB4-97DC-EA8138715E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126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05D3-91A7-4518-B946-863A6DF1E56F}" type="datetime1">
              <a:rPr lang="de-DE" smtClean="0"/>
              <a:t>27.11.2020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Kultur  und Corona - Stimmungsbild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CA4E-E62B-4AB4-97DC-EA8138715E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91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A7F3-CF61-4E2C-844B-18F09025CF40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444E-03CC-4807-98CB-1382F2EC8CF5}" type="datetime1">
              <a:rPr lang="de-DE" smtClean="0"/>
              <a:t>27.11.2020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Kultur  und Corona - Stimmungsbild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CA4E-E62B-4AB4-97DC-EA8138715E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52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6DA7-E11A-4248-B63C-62BA9DEEBB44}" type="datetime1">
              <a:rPr lang="de-DE" smtClean="0"/>
              <a:t>27.11.2020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Kultur  und Corona - Stimmungsbild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CA4E-E62B-4AB4-97DC-EA8138715E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114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8C70-1A08-4D5F-AF25-1D4B215E5170}" type="datetime1">
              <a:rPr lang="de-DE" smtClean="0"/>
              <a:t>27.11.2020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Kultur  und Corona - Stimmungsbild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CA4E-E62B-4AB4-97DC-EA8138715E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89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AF569-6D4C-442D-A787-7001632BE4F4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1F28-E086-48F0-8E26-587D112419A2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F897-8E11-4361-86BA-148877D4A778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72EA-2A82-401A-B12B-BF1BC1702C4E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F86B-5FE6-46AE-85CF-AF764E171B78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A621F-26DF-4DA5-87A6-40E160BFF466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414A81-7D9C-4861-99E1-17DF9F86AEBB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AA39E3A-C6A8-4EA4-BF8F-B0B4467D935C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4ABF6-5A82-40C5-86C1-E6BB4E9D91C2}" type="datetime1">
              <a:rPr lang="de-DE" smtClean="0"/>
              <a:t>27.11.2020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Kultur  und Corona - Stimmungsbild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CA4E-E62B-4AB4-97DC-EA8138715E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20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5128" y="1311965"/>
            <a:ext cx="8361229" cy="1895061"/>
          </a:xfrm>
        </p:spPr>
        <p:txBody>
          <a:bodyPr/>
          <a:lstStyle/>
          <a:p>
            <a:r>
              <a:rPr lang="de-DE" sz="5400" dirty="0"/>
              <a:t>Herzlich Willkommen zum 47. Kulturforum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28436" y="3207026"/>
            <a:ext cx="9615055" cy="279661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de-DE" dirty="0"/>
              <a:t>Gleich geht es los. So lange:</a:t>
            </a:r>
          </a:p>
          <a:p>
            <a:pPr algn="l"/>
            <a:endParaRPr lang="de-D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Schalten Sie Ihr Mikrofon stumm, solange Sie nicht sprechen, um im Hintergrund Geräusche zu vermeiden.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Schalten Sie Ihre Kamera ein, wenn es Ihnen möglich ist. So wird das Erlebnis persönlicher und die Sprechenden können leichter aufeinander reagieren.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Kündigen Sie einen Redebeitrag kurz mit einem * im Chat an, damit Sie niemanden unterbrechen müssen.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Wenden Sie sich bei technischen Problemen via Chatfunktion an Julian Pott oder Stefan Koch.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417" y="0"/>
            <a:ext cx="3732583" cy="64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40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450108"/>
            <a:ext cx="9601200" cy="721591"/>
          </a:xfrm>
        </p:spPr>
        <p:txBody>
          <a:bodyPr/>
          <a:lstStyle/>
          <a:p>
            <a:r>
              <a:rPr lang="de-DE" dirty="0" smtClean="0"/>
              <a:t>VIDEO: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828" y="3038765"/>
            <a:ext cx="9601200" cy="112114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836" y="68573"/>
            <a:ext cx="3926164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3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191490"/>
            <a:ext cx="9601200" cy="980209"/>
          </a:xfrm>
        </p:spPr>
        <p:txBody>
          <a:bodyPr>
            <a:normAutofit fontScale="90000"/>
          </a:bodyPr>
          <a:lstStyle/>
          <a:p>
            <a:r>
              <a:rPr lang="de-DE" sz="5400" b="1" dirty="0" smtClean="0"/>
              <a:t/>
            </a:r>
            <a:br>
              <a:rPr lang="de-DE" sz="5400" b="1" dirty="0" smtClean="0"/>
            </a:br>
            <a:r>
              <a:rPr lang="de-DE" sz="5400" b="1" dirty="0" smtClean="0"/>
              <a:t>Arbeit in den </a:t>
            </a:r>
            <a:r>
              <a:rPr lang="de-DE" sz="5400" b="1" dirty="0" err="1" smtClean="0"/>
              <a:t>Breakoutrooms</a:t>
            </a:r>
            <a:endParaRPr lang="de-DE" sz="5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5400" b="1" dirty="0" smtClean="0"/>
          </a:p>
          <a:p>
            <a:r>
              <a:rPr lang="de-DE" sz="5400" dirty="0" smtClean="0"/>
              <a:t> 20 Minuten</a:t>
            </a:r>
            <a:endParaRPr lang="de-DE" sz="5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861" y="0"/>
            <a:ext cx="3734333" cy="6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7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CA4E-E62B-4AB4-97DC-EA8138715E4B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 flipV="1">
            <a:off x="889462" y="474634"/>
            <a:ext cx="9612313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6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106" y="0"/>
            <a:ext cx="10287000" cy="6858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888894" y="256749"/>
            <a:ext cx="21382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400" dirty="0" smtClean="0"/>
          </a:p>
          <a:p>
            <a:endParaRPr lang="de-DE" sz="4400" dirty="0"/>
          </a:p>
          <a:p>
            <a:endParaRPr lang="de-DE" sz="4400" dirty="0" smtClean="0"/>
          </a:p>
          <a:p>
            <a:r>
              <a:rPr lang="de-DE" sz="4400" dirty="0" smtClean="0">
                <a:latin typeface="Franklin Gothic Book" panose="020B0503020102020204" pitchFamily="34" charset="0"/>
              </a:rPr>
              <a:t>In 15 Minuten geht es weiter. </a:t>
            </a:r>
            <a:endParaRPr lang="de-DE" sz="4400" dirty="0">
              <a:latin typeface="Franklin Gothic Book" panose="020B05030201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130" y="0"/>
            <a:ext cx="3604870" cy="6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3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787" y="2"/>
            <a:ext cx="3783720" cy="65063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671781" y="2410691"/>
            <a:ext cx="9494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Vorstellung der Ergebnisse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968086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7C0AE-4F7C-A04A-9990-26FFF9C72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Kulturkümmerei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3DA216-9FE3-9444-90B5-46146B504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smtClean="0"/>
              <a:t>Input: Gero Braach (KFZ), Marion Breu (Waggonhalle), Ruth Fischer (FD 41-Kultur)</a:t>
            </a: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823" y="0"/>
            <a:ext cx="3760176" cy="64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1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3B39B-6DA3-4B43-9D32-529C5097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83996"/>
            <a:ext cx="9601200" cy="1287703"/>
          </a:xfrm>
        </p:spPr>
        <p:txBody>
          <a:bodyPr/>
          <a:lstStyle/>
          <a:p>
            <a:pPr algn="ctr"/>
            <a:r>
              <a:rPr lang="de-DE" cap="all" dirty="0" err="1" smtClean="0"/>
              <a:t>Kulturkümmerei</a:t>
            </a:r>
            <a:r>
              <a:rPr lang="de-DE" cap="all" dirty="0"/>
              <a:t/>
            </a:r>
            <a:br>
              <a:rPr lang="de-DE" cap="all" dirty="0"/>
            </a:br>
            <a:r>
              <a:rPr lang="de-DE" cap="all" dirty="0" smtClean="0"/>
              <a:t>Aufgaben</a:t>
            </a:r>
            <a:endParaRPr lang="de-DE" cap="al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776ECC-CE0B-0D42-9135-169E37DC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336799"/>
            <a:ext cx="4390645" cy="2975430"/>
          </a:xfr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800" b="1" cap="al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Geld</a:t>
            </a:r>
            <a:endParaRPr lang="de-DE" sz="1800" cap="all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Antragsberatung</a:t>
            </a:r>
          </a:p>
          <a:p>
            <a:r>
              <a:rPr lang="de-DE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Förderlotse</a:t>
            </a:r>
            <a:endParaRPr lang="de-DE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/>
            <a:r>
              <a:rPr lang="de-DE" sz="18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Fördermittelakquise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de-DE" sz="18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Landes 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-oder Bundesmittel </a:t>
            </a:r>
            <a:r>
              <a:rPr lang="de-DE" sz="18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einwerben</a:t>
            </a:r>
          </a:p>
          <a:p>
            <a:pPr lvl="0"/>
            <a:r>
              <a:rPr lang="de-DE" sz="18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Spenden 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einsammeln, verwalten und </a:t>
            </a:r>
            <a:r>
              <a:rPr lang="de-DE" sz="18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verteilen</a:t>
            </a:r>
            <a:endParaRPr lang="de-DE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70EABC-1248-CC4B-8C36-9391960F6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899" y="2336799"/>
            <a:ext cx="4447786" cy="2997201"/>
          </a:xfr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800" b="1" cap="all" dirty="0">
                <a:latin typeface="Arial" panose="020B0604020202020204" pitchFamily="34" charset="0"/>
                <a:ea typeface="Arial" panose="020B0604020202020204" pitchFamily="34" charset="0"/>
              </a:rPr>
              <a:t>Interessenvertretung &amp; Beratung</a:t>
            </a:r>
          </a:p>
          <a:p>
            <a:pPr lvl="0"/>
            <a:r>
              <a:rPr lang="de-DE" sz="18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Kompetente*r Ansprechpartner*in als 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Beratung</a:t>
            </a:r>
          </a:p>
          <a:p>
            <a:pPr lvl="0"/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Unterstützung in Rechtsfragen</a:t>
            </a:r>
          </a:p>
          <a:p>
            <a:r>
              <a:rPr lang="de-DE" sz="18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Begleitung von 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Neugründungen &amp; </a:t>
            </a:r>
            <a:r>
              <a:rPr lang="de-DE" sz="18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eingeführten 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Institutionen </a:t>
            </a:r>
            <a:endParaRPr lang="de-DE" sz="18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Soloselbstständige </a:t>
            </a:r>
            <a:r>
              <a:rPr lang="de-DE" sz="1800" dirty="0">
                <a:latin typeface="Arial" panose="020B0604020202020204" pitchFamily="34" charset="0"/>
                <a:ea typeface="Arial" panose="020B0604020202020204" pitchFamily="34" charset="0"/>
              </a:rPr>
              <a:t>vernetzen &amp; vertreten</a:t>
            </a:r>
          </a:p>
          <a:p>
            <a:pPr lvl="0"/>
            <a:endParaRPr lang="de-DE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354" y="1"/>
            <a:ext cx="3909645" cy="6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43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3B39B-6DA3-4B43-9D32-529C5097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all" dirty="0" err="1" smtClean="0"/>
              <a:t>Kulturkümmerei</a:t>
            </a:r>
            <a:r>
              <a:rPr lang="de-DE" cap="all" dirty="0"/>
              <a:t/>
            </a:r>
            <a:br>
              <a:rPr lang="de-DE" cap="all" dirty="0"/>
            </a:br>
            <a:r>
              <a:rPr lang="de-DE" cap="all" dirty="0" smtClean="0"/>
              <a:t>Aufgaben</a:t>
            </a:r>
            <a:endParaRPr lang="de-DE" cap="al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776ECC-CE0B-0D42-9135-169E37DC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77142"/>
            <a:ext cx="4390645" cy="3135087"/>
          </a:xfr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1800" b="1" cap="all" dirty="0">
                <a:latin typeface="Arial" panose="020B0604020202020204" pitchFamily="34" charset="0"/>
                <a:ea typeface="Arial" panose="020B0604020202020204" pitchFamily="34" charset="0"/>
              </a:rPr>
              <a:t>Vernetzen &amp; Teilen</a:t>
            </a:r>
            <a:endParaRPr lang="de-DE" sz="1800" cap="all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/>
            <a:r>
              <a:rPr lang="de-DE" sz="1800" dirty="0">
                <a:latin typeface="Arial" panose="020B0604020202020204" pitchFamily="34" charset="0"/>
                <a:ea typeface="Arial" panose="020B0604020202020204" pitchFamily="34" charset="0"/>
              </a:rPr>
              <a:t>Schnelle Lösungen für Probleme durch Technikpool, Teilen von Personal, Wissen und Räumen</a:t>
            </a:r>
          </a:p>
          <a:p>
            <a:pPr lvl="0"/>
            <a:r>
              <a:rPr lang="de-DE" sz="1800" dirty="0">
                <a:latin typeface="Arial" panose="020B0604020202020204" pitchFamily="34" charset="0"/>
                <a:ea typeface="Arial" panose="020B0604020202020204" pitchFamily="34" charset="0"/>
              </a:rPr>
              <a:t>Synergien nutzen</a:t>
            </a:r>
          </a:p>
          <a:p>
            <a:pPr lvl="0"/>
            <a:r>
              <a:rPr lang="de-DE" sz="1800" dirty="0">
                <a:latin typeface="Arial" panose="020B0604020202020204" pitchFamily="34" charset="0"/>
                <a:ea typeface="Arial" panose="020B0604020202020204" pitchFamily="34" charset="0"/>
              </a:rPr>
              <a:t>Vernetzung, </a:t>
            </a:r>
            <a:r>
              <a:rPr lang="de-DE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Zusammenarbeit</a:t>
            </a:r>
            <a:r>
              <a:rPr lang="de-DE" sz="1800" dirty="0">
                <a:latin typeface="Arial" panose="020B0604020202020204" pitchFamily="34" charset="0"/>
                <a:ea typeface="Arial" panose="020B0604020202020204" pitchFamily="34" charset="0"/>
              </a:rPr>
              <a:t>, gemeinsame Veranstaltungen</a:t>
            </a:r>
          </a:p>
          <a:p>
            <a:pPr lvl="0"/>
            <a:r>
              <a:rPr lang="de-DE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Wissensnetzwerk &amp; Austausch</a:t>
            </a:r>
            <a:endParaRPr lang="de-DE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70EABC-1248-CC4B-8C36-9391960F6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899" y="2171701"/>
            <a:ext cx="4447786" cy="3162300"/>
          </a:xfr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1800" b="1" cap="all" dirty="0">
                <a:latin typeface="Arial" panose="020B0604020202020204" pitchFamily="34" charset="0"/>
                <a:ea typeface="Arial" panose="020B0604020202020204" pitchFamily="34" charset="0"/>
              </a:rPr>
              <a:t>Mögliche gemeinsame Projekte </a:t>
            </a:r>
          </a:p>
          <a:p>
            <a:r>
              <a:rPr lang="de-DE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IT-Ausstattung </a:t>
            </a:r>
            <a:r>
              <a:rPr lang="de-DE" sz="1800" dirty="0">
                <a:latin typeface="Arial" panose="020B0604020202020204" pitchFamily="34" charset="0"/>
                <a:ea typeface="Arial" panose="020B0604020202020204" pitchFamily="34" charset="0"/>
              </a:rPr>
              <a:t>&amp; Digitalisierung</a:t>
            </a:r>
          </a:p>
          <a:p>
            <a:pPr lvl="0"/>
            <a:r>
              <a:rPr lang="de-DE" sz="1800" dirty="0">
                <a:latin typeface="Arial" panose="020B0604020202020204" pitchFamily="34" charset="0"/>
                <a:ea typeface="Arial" panose="020B0604020202020204" pitchFamily="34" charset="0"/>
              </a:rPr>
              <a:t>Werbung, Kommunikation &amp; Öffentlichkeitsarbeit</a:t>
            </a:r>
          </a:p>
          <a:p>
            <a:pPr lvl="0"/>
            <a:r>
              <a:rPr lang="de-DE" sz="1800" dirty="0">
                <a:latin typeface="Arial" panose="020B0604020202020204" pitchFamily="34" charset="0"/>
                <a:ea typeface="Arial" panose="020B0604020202020204" pitchFamily="34" charset="0"/>
              </a:rPr>
              <a:t>Ausbildung &amp; Qualifizierung</a:t>
            </a:r>
          </a:p>
          <a:p>
            <a:pPr lvl="1"/>
            <a:r>
              <a:rPr lang="de-DE" sz="1800" i="0" dirty="0">
                <a:latin typeface="Arial" panose="020B0604020202020204" pitchFamily="34" charset="0"/>
                <a:ea typeface="Arial" panose="020B0604020202020204" pitchFamily="34" charset="0"/>
              </a:rPr>
              <a:t>Nachwuchsförderung</a:t>
            </a:r>
          </a:p>
          <a:p>
            <a:pPr lvl="1"/>
            <a:r>
              <a:rPr lang="de-DE" sz="1800" i="0" dirty="0">
                <a:latin typeface="Arial" panose="020B0604020202020204" pitchFamily="34" charset="0"/>
                <a:ea typeface="Arial" panose="020B0604020202020204" pitchFamily="34" charset="0"/>
              </a:rPr>
              <a:t>Gemeinsame Ausbildung / FSJ / Azubis</a:t>
            </a:r>
          </a:p>
          <a:p>
            <a:pPr lvl="1"/>
            <a:r>
              <a:rPr lang="de-DE" sz="1800" i="0" dirty="0">
                <a:latin typeface="Arial" panose="020B0604020202020204" pitchFamily="34" charset="0"/>
                <a:ea typeface="Arial" panose="020B0604020202020204" pitchFamily="34" charset="0"/>
              </a:rPr>
              <a:t>Bedarfsgerechte Schulungen, Weiterbildungen, Vermittlungsformate</a:t>
            </a:r>
          </a:p>
          <a:p>
            <a:pPr lvl="0"/>
            <a:endParaRPr lang="de-DE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08" y="2"/>
            <a:ext cx="3674866" cy="630852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69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3B39B-6DA3-4B43-9D32-529C5097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all" dirty="0" err="1" smtClean="0"/>
              <a:t>Kulturkümmerei</a:t>
            </a:r>
            <a:r>
              <a:rPr lang="de-DE" cap="all" dirty="0"/>
              <a:t/>
            </a:r>
            <a:br>
              <a:rPr lang="de-DE" cap="all" dirty="0"/>
            </a:br>
            <a:r>
              <a:rPr lang="de-DE" cap="all" dirty="0" smtClean="0"/>
              <a:t>Profil</a:t>
            </a:r>
            <a:endParaRPr lang="de-DE" cap="al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776ECC-CE0B-0D42-9135-169E37DC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77142"/>
            <a:ext cx="4390645" cy="3135087"/>
          </a:xfr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cap="all" dirty="0" smtClean="0">
                <a:latin typeface="Arial" panose="020B0604020202020204" pitchFamily="34" charset="0"/>
                <a:ea typeface="Arial" panose="020B0604020202020204" pitchFamily="34" charset="0"/>
              </a:rPr>
              <a:t>Wünsche an die Aufgabe</a:t>
            </a:r>
            <a:endParaRPr lang="de-DE" sz="1800" cap="all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de-DE" sz="1800" dirty="0">
                <a:latin typeface="Arial" panose="020B0604020202020204" pitchFamily="34" charset="0"/>
                <a:ea typeface="Arial" panose="020B0604020202020204" pitchFamily="34" charset="0"/>
              </a:rPr>
              <a:t>mehr als ein gemeinsamer </a:t>
            </a:r>
            <a:r>
              <a:rPr lang="de-DE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Werbeauftritt</a:t>
            </a:r>
            <a:endParaRPr lang="de-DE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/>
            <a:r>
              <a:rPr lang="de-DE" sz="1800" dirty="0">
                <a:latin typeface="Arial" panose="020B0604020202020204" pitchFamily="34" charset="0"/>
                <a:ea typeface="Arial" panose="020B0604020202020204" pitchFamily="34" charset="0"/>
              </a:rPr>
              <a:t>Keine bürokratische Verwaltung</a:t>
            </a:r>
          </a:p>
          <a:p>
            <a:pPr lvl="0"/>
            <a:r>
              <a:rPr lang="de-DE" sz="1800" dirty="0">
                <a:latin typeface="Arial" panose="020B0604020202020204" pitchFamily="34" charset="0"/>
                <a:ea typeface="Arial" panose="020B0604020202020204" pitchFamily="34" charset="0"/>
              </a:rPr>
              <a:t>Keine städtische Funktion</a:t>
            </a:r>
          </a:p>
          <a:p>
            <a:pPr lvl="0"/>
            <a:r>
              <a:rPr lang="de-DE" sz="1800" dirty="0">
                <a:latin typeface="Arial" panose="020B0604020202020204" pitchFamily="34" charset="0"/>
                <a:ea typeface="Arial" panose="020B0604020202020204" pitchFamily="34" charset="0"/>
              </a:rPr>
              <a:t>Aufbau einer Kultur </a:t>
            </a:r>
            <a:r>
              <a:rPr lang="de-DE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Kommunikationskultur</a:t>
            </a:r>
            <a:endParaRPr lang="de-DE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/>
            <a:r>
              <a:rPr lang="de-DE" sz="1800" dirty="0">
                <a:latin typeface="Arial" panose="020B0604020202020204" pitchFamily="34" charset="0"/>
                <a:ea typeface="Arial" panose="020B0604020202020204" pitchFamily="34" charset="0"/>
              </a:rPr>
              <a:t>Hilfe zur Selbsthilfe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70EABC-1248-CC4B-8C36-9391960F6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899" y="2171701"/>
            <a:ext cx="4447786" cy="3162300"/>
          </a:xfr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cap="all" dirty="0">
                <a:latin typeface="Arial" panose="020B0604020202020204" pitchFamily="34" charset="0"/>
                <a:ea typeface="Arial" panose="020B0604020202020204" pitchFamily="34" charset="0"/>
              </a:rPr>
              <a:t>Kompetenzen</a:t>
            </a:r>
          </a:p>
          <a:p>
            <a:pPr lvl="0"/>
            <a:r>
              <a:rPr lang="de-DE" sz="1800" dirty="0">
                <a:latin typeface="Arial" panose="020B0604020202020204" pitchFamily="34" charset="0"/>
                <a:ea typeface="Arial" panose="020B0604020202020204" pitchFamily="34" charset="0"/>
              </a:rPr>
              <a:t>Sollte die Szene kennen</a:t>
            </a:r>
          </a:p>
          <a:p>
            <a:pPr lvl="0"/>
            <a:r>
              <a:rPr lang="de-DE" sz="1800" dirty="0">
                <a:latin typeface="Arial" panose="020B0604020202020204" pitchFamily="34" charset="0"/>
                <a:ea typeface="Arial" panose="020B0604020202020204" pitchFamily="34" charset="0"/>
              </a:rPr>
              <a:t>„Kümmerer*in“ im wörtlichen Sinne</a:t>
            </a:r>
          </a:p>
          <a:p>
            <a:pPr lvl="0"/>
            <a:r>
              <a:rPr lang="de-DE" sz="1800" dirty="0">
                <a:latin typeface="Arial" panose="020B0604020202020204" pitchFamily="34" charset="0"/>
                <a:ea typeface="Arial" panose="020B0604020202020204" pitchFamily="34" charset="0"/>
              </a:rPr>
              <a:t>Kann über den Tellerrand schauen</a:t>
            </a:r>
          </a:p>
          <a:p>
            <a:pPr marL="0" lvl="0" indent="0">
              <a:buNone/>
            </a:pPr>
            <a:endParaRPr lang="de-DE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573" y="0"/>
            <a:ext cx="3816427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68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918992344"/>
              </p:ext>
            </p:extLst>
          </p:nvPr>
        </p:nvGraphicFramePr>
        <p:xfrm>
          <a:off x="1541566" y="1471774"/>
          <a:ext cx="4195205" cy="435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BD3DA216-9FE3-9444-90B5-46146B504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188" y="2734278"/>
            <a:ext cx="5051729" cy="1240971"/>
          </a:xfrm>
        </p:spPr>
        <p:txBody>
          <a:bodyPr>
            <a:normAutofit/>
          </a:bodyPr>
          <a:lstStyle/>
          <a:p>
            <a:r>
              <a:rPr lang="de-DE" cap="all" dirty="0" smtClean="0"/>
              <a:t>Netzwerk </a:t>
            </a:r>
          </a:p>
          <a:p>
            <a:r>
              <a:rPr lang="de-DE" cap="all" dirty="0" smtClean="0"/>
              <a:t>Kultur[</a:t>
            </a:r>
            <a:r>
              <a:rPr lang="de-DE" cap="all" dirty="0" err="1" smtClean="0"/>
              <a:t>kümmerei</a:t>
            </a:r>
            <a:r>
              <a:rPr lang="de-DE" cap="all" dirty="0" smtClean="0"/>
              <a:t>] Marburg</a:t>
            </a:r>
            <a:endParaRPr lang="de-DE" cap="all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5573" y="0"/>
            <a:ext cx="3816427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13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548" y="1450121"/>
            <a:ext cx="9612971" cy="2109508"/>
          </a:xfrm>
        </p:spPr>
        <p:txBody>
          <a:bodyPr>
            <a:normAutofit/>
          </a:bodyPr>
          <a:lstStyle/>
          <a:p>
            <a:r>
              <a:rPr lang="de-DE" dirty="0" smtClean="0"/>
              <a:t>Ich habe einen Traum </a:t>
            </a:r>
            <a:br>
              <a:rPr lang="de-DE" dirty="0" smtClean="0"/>
            </a:br>
            <a:r>
              <a:rPr lang="de-DE" dirty="0" smtClean="0"/>
              <a:t>Die Vision 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3DA216-9FE3-9444-90B5-46146B504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0429" y="4216328"/>
            <a:ext cx="4227567" cy="1143324"/>
          </a:xfrm>
        </p:spPr>
        <p:txBody>
          <a:bodyPr>
            <a:normAutofit/>
          </a:bodyPr>
          <a:lstStyle/>
          <a:p>
            <a:r>
              <a:rPr lang="de-DE" cap="all" dirty="0" smtClean="0"/>
              <a:t>Netzwerk Kultur </a:t>
            </a:r>
            <a:r>
              <a:rPr lang="de-DE" cap="all" dirty="0" err="1" smtClean="0"/>
              <a:t>marburg</a:t>
            </a:r>
            <a:endParaRPr lang="de-DE" cap="all" dirty="0"/>
          </a:p>
          <a:p>
            <a:r>
              <a:rPr lang="de-DE" cap="all" dirty="0" err="1" smtClean="0"/>
              <a:t>Kulturkümmerei</a:t>
            </a:r>
            <a:endParaRPr lang="de-DE" cap="all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91" y="2504875"/>
            <a:ext cx="3555909" cy="3555909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5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16727"/>
            <a:ext cx="9601200" cy="1450110"/>
          </a:xfrm>
        </p:spPr>
        <p:txBody>
          <a:bodyPr>
            <a:normAutofit/>
          </a:bodyPr>
          <a:lstStyle/>
          <a:p>
            <a:r>
              <a:rPr lang="de-DE" sz="8800" dirty="0" err="1" smtClean="0"/>
              <a:t>BEGRÜßUNG</a:t>
            </a:r>
            <a:endParaRPr lang="de-DE" sz="8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599" y="4331855"/>
            <a:ext cx="9979891" cy="748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Oberbürgermeister &amp; </a:t>
            </a:r>
            <a:r>
              <a:rPr lang="de-DE" sz="3200" dirty="0" smtClean="0"/>
              <a:t>Kulturdezernent </a:t>
            </a:r>
            <a:r>
              <a:rPr lang="de-DE" sz="3200" dirty="0"/>
              <a:t>Dr. Thomas Spies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309" y="1"/>
            <a:ext cx="3579198" cy="61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82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404257" y="1546251"/>
            <a:ext cx="9350829" cy="379959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dirty="0" err="1" smtClean="0"/>
              <a:t>Zielbild</a:t>
            </a:r>
            <a:r>
              <a:rPr lang="de-DE" dirty="0" smtClean="0"/>
              <a:t>?!</a:t>
            </a:r>
            <a:br>
              <a:rPr lang="de-DE" dirty="0" smtClean="0"/>
            </a:br>
            <a:r>
              <a:rPr lang="de-DE" sz="2000" dirty="0"/>
              <a:t>1. Das </a:t>
            </a:r>
            <a:r>
              <a:rPr lang="de-DE" sz="2000" dirty="0" smtClean="0"/>
              <a:t>Netzwerk Kultur ist ein kommunaler Verbund Marburger Kulturschaffenden, Ihrer Freunde &amp; Förderer. </a:t>
            </a:r>
            <a:br>
              <a:rPr lang="de-DE" sz="2000" dirty="0" smtClean="0"/>
            </a:br>
            <a:r>
              <a:rPr lang="de-DE" sz="2000" dirty="0" smtClean="0"/>
              <a:t>2. Es lebt vom Netzwerkgedanken, von Beteiligung und Solidarität. </a:t>
            </a:r>
            <a:br>
              <a:rPr lang="de-DE" sz="2000" dirty="0" smtClean="0"/>
            </a:br>
            <a:r>
              <a:rPr lang="de-DE" sz="2000" dirty="0" smtClean="0"/>
              <a:t>3. Alle Mitglieder können ungeachtet ihrer finanziellen Beteiligung Ressourcen einbringen und abrufen. </a:t>
            </a:r>
            <a:br>
              <a:rPr lang="de-DE" sz="2000" dirty="0" smtClean="0"/>
            </a:br>
            <a:r>
              <a:rPr lang="de-DE" sz="2000" dirty="0" smtClean="0"/>
              <a:t>4. Das Netzwerk Wird durch eine* Person (Kulturkümmerer) vertreten. </a:t>
            </a:r>
            <a:br>
              <a:rPr lang="de-DE" sz="2000" dirty="0" smtClean="0"/>
            </a:br>
            <a:r>
              <a:rPr lang="de-DE" sz="2000" dirty="0" smtClean="0"/>
              <a:t>5. Sie koordiniert die Aktivitäten des Netzwerkes und setzt sie gemeinsam mit den Akteur*innen um.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573" y="0"/>
            <a:ext cx="3816427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71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187271" y="1546251"/>
            <a:ext cx="9046786" cy="4070778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l"/>
            <a:r>
              <a:rPr lang="de-DE" dirty="0" smtClean="0"/>
              <a:t>Fahrplan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9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Anfang </a:t>
            </a:r>
            <a:r>
              <a:rPr lang="de-DE" sz="1900" b="1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Dezember 		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Konzeptskizze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Zweckbestimmung 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			und 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Rechtsform des Netzwerks</a:t>
            </a:r>
            <a:b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de-DE" sz="19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Ende </a:t>
            </a:r>
            <a:r>
              <a:rPr lang="de-DE" sz="1900" b="1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Januar		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Entwurf einer Satzung</a:t>
            </a:r>
            <a:b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de-DE" sz="1900" b="1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Februar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	Änderungsmöglichkeiten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de-DE" sz="19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Ende </a:t>
            </a:r>
            <a:r>
              <a:rPr lang="de-DE" sz="1900" b="1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Februar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		Einarbeitung 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der Änderungen</a:t>
            </a:r>
            <a:b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de-DE" sz="19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März / </a:t>
            </a:r>
            <a:r>
              <a:rPr lang="de-DE" sz="1900" b="1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April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		Gründung 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der Rechtsform</a:t>
            </a:r>
            <a:b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de-DE" sz="19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1. </a:t>
            </a:r>
            <a:r>
              <a:rPr lang="de-DE" sz="1900" b="1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Netzwerktreffen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	5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oder 12. 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Dezember</a:t>
            </a:r>
            <a:b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		11:00-13:00 </a:t>
            </a: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Uhr </a:t>
            </a:r>
            <a:b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			Zeit, Ort &amp; Art </a:t>
            </a:r>
            <a:r>
              <a:rPr lang="de-DE" sz="19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tba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de-DE" sz="1900" b="1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Anmeldung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		kultur@marburgstadt.de</a:t>
            </a:r>
            <a:endParaRPr lang="de-DE" sz="19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573" y="0"/>
            <a:ext cx="3816427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29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26" y="1"/>
            <a:ext cx="3815781" cy="65614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533279" y="2353941"/>
            <a:ext cx="3709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b="1" dirty="0" smtClean="0">
                <a:solidFill>
                  <a:prstClr val="black"/>
                </a:solidFill>
                <a:latin typeface="Franklin Gothic Book" panose="020B0503020102020204"/>
              </a:rPr>
              <a:t>Diskussion</a:t>
            </a:r>
            <a:endParaRPr kumimoji="0" lang="de-DE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12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26" y="1"/>
            <a:ext cx="3815781" cy="65614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903" y="387630"/>
            <a:ext cx="6858594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0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26" y="1"/>
            <a:ext cx="3815781" cy="65614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498109" y="2327564"/>
            <a:ext cx="28685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/>
              <a:t>Ausblick</a:t>
            </a:r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2355884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16727"/>
            <a:ext cx="9601200" cy="1450110"/>
          </a:xfrm>
        </p:spPr>
        <p:txBody>
          <a:bodyPr>
            <a:normAutofit/>
          </a:bodyPr>
          <a:lstStyle/>
          <a:p>
            <a:r>
              <a:rPr lang="de-DE" sz="8800" dirty="0" smtClean="0"/>
              <a:t>Verabschiedung</a:t>
            </a:r>
            <a:endParaRPr lang="de-DE" sz="8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599" y="4331855"/>
            <a:ext cx="9979891" cy="748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Oberbürgermeister &amp; </a:t>
            </a:r>
            <a:r>
              <a:rPr lang="de-DE" sz="3200" dirty="0" smtClean="0"/>
              <a:t>Kulturdezernent </a:t>
            </a:r>
            <a:r>
              <a:rPr lang="de-DE" sz="3200" dirty="0"/>
              <a:t>Dr. Thomas Spies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400" y="1"/>
            <a:ext cx="3921107" cy="6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181" y="1"/>
            <a:ext cx="3630326" cy="62425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903" y="387630"/>
            <a:ext cx="6858594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5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939636"/>
            <a:ext cx="10266218" cy="1607128"/>
          </a:xfrm>
        </p:spPr>
        <p:txBody>
          <a:bodyPr>
            <a:normAutofit fontScale="90000"/>
          </a:bodyPr>
          <a:lstStyle/>
          <a:p>
            <a:r>
              <a:rPr lang="de-DE" sz="5300" dirty="0" smtClean="0"/>
              <a:t>KULTUR UND CORONA </a:t>
            </a:r>
            <a:br>
              <a:rPr lang="de-DE" sz="5300" dirty="0" smtClean="0"/>
            </a:br>
            <a:r>
              <a:rPr lang="de-DE" sz="5300" dirty="0" smtClean="0"/>
              <a:t>- Ein </a:t>
            </a:r>
            <a:r>
              <a:rPr lang="de-DE" sz="5300" dirty="0"/>
              <a:t>Stimmungsbild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600" y="3934690"/>
            <a:ext cx="9601200" cy="1932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/>
              <a:t>Input: Katharina Brünink, stellv. Leitung Fachdienst Kultur</a:t>
            </a:r>
            <a:endParaRPr lang="de-DE" sz="2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755" y="0"/>
            <a:ext cx="3719368" cy="6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ACA4E-E62B-4AB4-97DC-EA8138715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98" y="0"/>
            <a:ext cx="3724102" cy="639304"/>
          </a:xfrm>
          <a:prstGeom prst="rect">
            <a:avLst/>
          </a:prstGeom>
        </p:spPr>
      </p:pic>
      <p:graphicFrame>
        <p:nvGraphicFramePr>
          <p:cNvPr id="10" name="Diagramm 9"/>
          <p:cNvGraphicFramePr/>
          <p:nvPr>
            <p:extLst/>
          </p:nvPr>
        </p:nvGraphicFramePr>
        <p:xfrm>
          <a:off x="932025" y="937683"/>
          <a:ext cx="8128000" cy="5323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724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 15"/>
          <p:cNvGraphicFramePr/>
          <p:nvPr>
            <p:extLst/>
          </p:nvPr>
        </p:nvGraphicFramePr>
        <p:xfrm>
          <a:off x="6634663" y="3937517"/>
          <a:ext cx="3666334" cy="264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ACA4E-E62B-4AB4-97DC-EA8138715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186" y="0"/>
            <a:ext cx="3724102" cy="639304"/>
          </a:xfrm>
          <a:prstGeom prst="rect">
            <a:avLst/>
          </a:prstGeom>
        </p:spPr>
      </p:pic>
      <p:graphicFrame>
        <p:nvGraphicFramePr>
          <p:cNvPr id="17" name="Diagramm 16"/>
          <p:cNvGraphicFramePr/>
          <p:nvPr>
            <p:extLst/>
          </p:nvPr>
        </p:nvGraphicFramePr>
        <p:xfrm>
          <a:off x="1338584" y="914400"/>
          <a:ext cx="3552862" cy="264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Diagramm 17"/>
          <p:cNvGraphicFramePr/>
          <p:nvPr>
            <p:extLst/>
          </p:nvPr>
        </p:nvGraphicFramePr>
        <p:xfrm>
          <a:off x="1338584" y="3937518"/>
          <a:ext cx="3552862" cy="2552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Diagramm 20"/>
          <p:cNvGraphicFramePr/>
          <p:nvPr>
            <p:extLst/>
          </p:nvPr>
        </p:nvGraphicFramePr>
        <p:xfrm>
          <a:off x="6634663" y="914399"/>
          <a:ext cx="3573028" cy="2634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4767943" y="160219"/>
            <a:ext cx="2771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 geht mir…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55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ACA4E-E62B-4AB4-97DC-EA8138715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Diagramm 6"/>
          <p:cNvGraphicFramePr/>
          <p:nvPr>
            <p:extLst/>
          </p:nvPr>
        </p:nvGraphicFramePr>
        <p:xfrm>
          <a:off x="632408" y="639304"/>
          <a:ext cx="4583404" cy="3055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186" y="0"/>
            <a:ext cx="3724102" cy="639304"/>
          </a:xfrm>
          <a:prstGeom prst="rect">
            <a:avLst/>
          </a:prstGeom>
        </p:spPr>
      </p:pic>
      <p:graphicFrame>
        <p:nvGraphicFramePr>
          <p:cNvPr id="9" name="Diagramm 8"/>
          <p:cNvGraphicFramePr/>
          <p:nvPr>
            <p:extLst/>
          </p:nvPr>
        </p:nvGraphicFramePr>
        <p:xfrm>
          <a:off x="5935306" y="610267"/>
          <a:ext cx="4583404" cy="3055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/>
          <p:nvPr>
            <p:extLst/>
          </p:nvPr>
        </p:nvGraphicFramePr>
        <p:xfrm>
          <a:off x="658845" y="3665870"/>
          <a:ext cx="4583404" cy="3055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/>
          <p:nvPr>
            <p:extLst/>
          </p:nvPr>
        </p:nvGraphicFramePr>
        <p:xfrm>
          <a:off x="5935306" y="3665871"/>
          <a:ext cx="4583404" cy="3055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7158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Kultur  und Corona - Stimmungsbild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CA4E-E62B-4AB4-97DC-EA8138715E4B}" type="slidenum">
              <a:rPr lang="de-DE" smtClean="0"/>
              <a:t>8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186" y="0"/>
            <a:ext cx="3724102" cy="639304"/>
          </a:xfrm>
          <a:prstGeom prst="rect">
            <a:avLst/>
          </a:prstGeom>
        </p:spPr>
      </p:pic>
      <p:graphicFrame>
        <p:nvGraphicFramePr>
          <p:cNvPr id="5" name="Diagramm 4"/>
          <p:cNvGraphicFramePr/>
          <p:nvPr>
            <p:extLst/>
          </p:nvPr>
        </p:nvGraphicFramePr>
        <p:xfrm>
          <a:off x="662473" y="794897"/>
          <a:ext cx="10786188" cy="5405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40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062182"/>
            <a:ext cx="9601200" cy="1302327"/>
          </a:xfrm>
        </p:spPr>
        <p:txBody>
          <a:bodyPr>
            <a:normAutofit/>
          </a:bodyPr>
          <a:lstStyle/>
          <a:p>
            <a:r>
              <a:rPr lang="de-DE" sz="8800" dirty="0" err="1" smtClean="0"/>
              <a:t>Breakoutrooms</a:t>
            </a:r>
            <a:endParaRPr lang="de-DE" sz="8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599" y="2752437"/>
            <a:ext cx="9979891" cy="33250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3200" dirty="0" smtClean="0"/>
              <a:t>a) Beratung </a:t>
            </a:r>
            <a:r>
              <a:rPr lang="de-DE" sz="3200" dirty="0"/>
              <a:t>und </a:t>
            </a:r>
            <a:r>
              <a:rPr lang="de-DE" sz="3200" dirty="0" smtClean="0"/>
              <a:t>Förderung: Katrin Hylla, Eugen Anderer</a:t>
            </a:r>
            <a:endParaRPr lang="de-DE" sz="3200" dirty="0"/>
          </a:p>
          <a:p>
            <a:pPr marL="0" indent="0">
              <a:buNone/>
            </a:pPr>
            <a:r>
              <a:rPr lang="de-DE" sz="3200" dirty="0"/>
              <a:t>b) Analoge </a:t>
            </a:r>
            <a:r>
              <a:rPr lang="de-DE" sz="3200" dirty="0" smtClean="0"/>
              <a:t>Infrastruktur: Marion Breu</a:t>
            </a:r>
            <a:endParaRPr lang="de-DE" sz="3200" dirty="0"/>
          </a:p>
          <a:p>
            <a:pPr marL="0" indent="0">
              <a:buNone/>
            </a:pPr>
            <a:r>
              <a:rPr lang="de-DE" sz="3200" dirty="0"/>
              <a:t>c) </a:t>
            </a:r>
            <a:r>
              <a:rPr lang="de-DE" sz="3200" dirty="0" smtClean="0"/>
              <a:t>Digitalisierung: Steffen Schmidt, Bernd Waldeck</a:t>
            </a:r>
            <a:endParaRPr lang="de-DE" sz="3200" dirty="0"/>
          </a:p>
          <a:p>
            <a:pPr marL="0" indent="0">
              <a:buNone/>
            </a:pPr>
            <a:r>
              <a:rPr lang="de-DE" sz="3200" dirty="0"/>
              <a:t>d) Programm und </a:t>
            </a:r>
            <a:r>
              <a:rPr lang="de-DE" sz="3200" dirty="0" smtClean="0"/>
              <a:t>Publikum: Inga Blix &amp; Magdalena </a:t>
            </a:r>
            <a:r>
              <a:rPr lang="de-DE" sz="3200" dirty="0" err="1" smtClean="0"/>
              <a:t>Kaim</a:t>
            </a:r>
            <a:r>
              <a:rPr lang="de-DE" sz="3200" dirty="0" smtClean="0"/>
              <a:t>, Martin Esthers</a:t>
            </a:r>
            <a:endParaRPr lang="de-DE" sz="32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2069"/>
            <a:ext cx="3505200" cy="60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159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ID" val="{97583C93-71C1-459A-8971-E1F8282A6B17}"/>
  <p:tag name="READONLY" val="True"/>
  <p:tag name="DOCTITLE" val=" 41 - Kulturamt\Arbeitsbereichsmappen\A FD 41 gesamt\Amt allgemein\Kulturforum\Allgemein\KF 2020 - 14.11.\1. Organisation\1.2 Recherche, Inhalte, Ergebnisse\Folien 47.Kulturforum Final (Schreibgeschützt)"/>
  <p:tag name="DOCCLOSED" val="False"/>
</p:tagLst>
</file>

<file path=ppt/theme/theme1.xml><?xml version="1.0" encoding="utf-8"?>
<a:theme xmlns:a="http://schemas.openxmlformats.org/drawingml/2006/main" name="Ausschnitt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Breitbild</PresentationFormat>
  <Paragraphs>133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Franklin Gothic Book</vt:lpstr>
      <vt:lpstr>Ausschnitt</vt:lpstr>
      <vt:lpstr>Office</vt:lpstr>
      <vt:lpstr>Herzlich Willkommen zum 47. Kulturforum</vt:lpstr>
      <vt:lpstr>BEGRÜßUNG</vt:lpstr>
      <vt:lpstr>PowerPoint-Präsentation</vt:lpstr>
      <vt:lpstr>KULTUR UND CORONA  - Ein Stimmungsbild </vt:lpstr>
      <vt:lpstr>PowerPoint-Präsentation</vt:lpstr>
      <vt:lpstr>PowerPoint-Präsentation</vt:lpstr>
      <vt:lpstr>PowerPoint-Präsentation</vt:lpstr>
      <vt:lpstr>PowerPoint-Präsentation</vt:lpstr>
      <vt:lpstr>Breakoutrooms</vt:lpstr>
      <vt:lpstr>VIDEO:</vt:lpstr>
      <vt:lpstr> Arbeit in den Breakoutrooms</vt:lpstr>
      <vt:lpstr>PowerPoint-Präsentation</vt:lpstr>
      <vt:lpstr>PowerPoint-Präsentation</vt:lpstr>
      <vt:lpstr>Kulturkümmerei</vt:lpstr>
      <vt:lpstr>Kulturkümmerei Aufgaben</vt:lpstr>
      <vt:lpstr>Kulturkümmerei Aufgaben</vt:lpstr>
      <vt:lpstr>Kulturkümmerei Profil</vt:lpstr>
      <vt:lpstr>PowerPoint-Präsentation</vt:lpstr>
      <vt:lpstr>Ich habe einen Traum  Die Vision </vt:lpstr>
      <vt:lpstr>Zielbild?! 1. Das Netzwerk Kultur ist ein kommunaler Verbund Marburger Kulturschaffenden, Ihrer Freunde &amp; Förderer.  2. Es lebt vom Netzwerkgedanken, von Beteiligung und Solidarität.  3. Alle Mitglieder können ungeachtet ihrer finanziellen Beteiligung Ressourcen einbringen und abrufen.  4. Das Netzwerk Wird durch eine* Person (Kulturkümmerer) vertreten.  5. Sie koordiniert die Aktivitäten des Netzwerkes und setzt sie gemeinsam mit den Akteur*innen um.</vt:lpstr>
      <vt:lpstr>Fahrplan Anfang Dezember   Konzeptskizze, Zweckbestimmung     und Rechtsform des Netzwerks Ende Januar   1. Entwurf einer Satzung Februar   Änderungsmöglichkeiten Ende Februar   Einarbeitung der Änderungen März / April   Gründung der Rechtsform  1. Netzwerktreffen  5. oder 12. Dezember     11:00-13:00 Uhr      Zeit, Ort &amp; Art tba Anmeldung   kultur@marburgstadt.de</vt:lpstr>
      <vt:lpstr>PowerPoint-Präsentation</vt:lpstr>
      <vt:lpstr>PowerPoint-Präsentation</vt:lpstr>
      <vt:lpstr>PowerPoint-Präsentation</vt:lpstr>
      <vt:lpstr>Verabschiedung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Kulturkümmerei</dc:title>
  <dc:creator>Ruth Fischer</dc:creator>
  <cp:lastModifiedBy>Brünink, Katharina</cp:lastModifiedBy>
  <cp:revision>29</cp:revision>
  <dcterms:created xsi:type="dcterms:W3CDTF">2020-11-10T07:20:19Z</dcterms:created>
  <dcterms:modified xsi:type="dcterms:W3CDTF">2020-11-27T11:54:11Z</dcterms:modified>
</cp:coreProperties>
</file>